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</p:sldMasterIdLst>
  <p:notesMasterIdLst>
    <p:notesMasterId r:id="rId31"/>
  </p:notesMasterIdLst>
  <p:sldIdLst>
    <p:sldId id="256" r:id="rId3"/>
    <p:sldId id="265" r:id="rId4"/>
    <p:sldId id="266" r:id="rId5"/>
    <p:sldId id="267" r:id="rId6"/>
    <p:sldId id="260" r:id="rId7"/>
    <p:sldId id="263" r:id="rId8"/>
    <p:sldId id="269" r:id="rId9"/>
    <p:sldId id="268" r:id="rId10"/>
    <p:sldId id="278" r:id="rId11"/>
    <p:sldId id="270" r:id="rId12"/>
    <p:sldId id="279" r:id="rId13"/>
    <p:sldId id="281" r:id="rId14"/>
    <p:sldId id="282" r:id="rId15"/>
    <p:sldId id="280" r:id="rId16"/>
    <p:sldId id="283" r:id="rId17"/>
    <p:sldId id="285" r:id="rId18"/>
    <p:sldId id="284" r:id="rId19"/>
    <p:sldId id="288" r:id="rId20"/>
    <p:sldId id="298" r:id="rId21"/>
    <p:sldId id="291" r:id="rId22"/>
    <p:sldId id="293" r:id="rId23"/>
    <p:sldId id="290" r:id="rId24"/>
    <p:sldId id="297" r:id="rId25"/>
    <p:sldId id="286" r:id="rId26"/>
    <p:sldId id="296" r:id="rId27"/>
    <p:sldId id="294" r:id="rId28"/>
    <p:sldId id="295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6D5C36-8388-4661-A393-5A72A136A8AB}">
          <p14:sldIdLst>
            <p14:sldId id="256"/>
            <p14:sldId id="265"/>
            <p14:sldId id="266"/>
            <p14:sldId id="267"/>
            <p14:sldId id="260"/>
            <p14:sldId id="263"/>
            <p14:sldId id="269"/>
            <p14:sldId id="268"/>
            <p14:sldId id="278"/>
            <p14:sldId id="270"/>
            <p14:sldId id="279"/>
            <p14:sldId id="281"/>
            <p14:sldId id="282"/>
            <p14:sldId id="280"/>
            <p14:sldId id="283"/>
            <p14:sldId id="285"/>
            <p14:sldId id="284"/>
            <p14:sldId id="288"/>
            <p14:sldId id="298"/>
            <p14:sldId id="291"/>
            <p14:sldId id="293"/>
            <p14:sldId id="290"/>
            <p14:sldId id="297"/>
            <p14:sldId id="286"/>
            <p14:sldId id="296"/>
            <p14:sldId id="294"/>
            <p14:sldId id="29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6722" autoAdjust="0"/>
  </p:normalViewPr>
  <p:slideViewPr>
    <p:cSldViewPr snapToGrid="0">
      <p:cViewPr varScale="1">
        <p:scale>
          <a:sx n="67" d="100"/>
          <a:sy n="67" d="100"/>
        </p:scale>
        <p:origin x="66" y="29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Santoso (22466085)" userId="b375e2bc-c19d-4108-9c74-f6149a3e4a36" providerId="ADAL" clId="{95E04D16-B9EB-4A7F-A492-295371D22012}"/>
    <pc:docChg chg="modSld">
      <pc:chgData name="Owen Santoso (22466085)" userId="b375e2bc-c19d-4108-9c74-f6149a3e4a36" providerId="ADAL" clId="{95E04D16-B9EB-4A7F-A492-295371D22012}" dt="2021-10-11T12:47:38.995" v="1" actId="27918"/>
      <pc:docMkLst>
        <pc:docMk/>
      </pc:docMkLst>
      <pc:sldChg chg="mod">
        <pc:chgData name="Owen Santoso (22466085)" userId="b375e2bc-c19d-4108-9c74-f6149a3e4a36" providerId="ADAL" clId="{95E04D16-B9EB-4A7F-A492-295371D22012}" dt="2021-10-11T12:47:38.995" v="1" actId="27918"/>
        <pc:sldMkLst>
          <pc:docMk/>
          <pc:sldMk cId="3347999928" sldId="296"/>
        </pc:sldMkLst>
      </pc:sldChg>
    </pc:docChg>
  </pc:docChgLst>
  <pc:docChgLst>
    <pc:chgData name="Owen Santoso (22466085)" userId="b375e2bc-c19d-4108-9c74-f6149a3e4a36" providerId="ADAL" clId="{94D50680-F7FB-4732-B25A-8E6544FE298E}"/>
    <pc:docChg chg="undo redo custSel addSld delSld modSld sldOrd addMainMaster delMainMaster addSection delSection modSection">
      <pc:chgData name="Owen Santoso (22466085)" userId="b375e2bc-c19d-4108-9c74-f6149a3e4a36" providerId="ADAL" clId="{94D50680-F7FB-4732-B25A-8E6544FE298E}" dt="2021-10-03T23:20:17.470" v="12763" actId="20577"/>
      <pc:docMkLst>
        <pc:docMk/>
      </pc:docMkLst>
      <pc:sldChg chg="addSp delSp modSp mod modTransition modAnim delDesignElem">
        <pc:chgData name="Owen Santoso (22466085)" userId="b375e2bc-c19d-4108-9c74-f6149a3e4a36" providerId="ADAL" clId="{94D50680-F7FB-4732-B25A-8E6544FE298E}" dt="2021-10-03T22:12:57.390" v="10751" actId="1076"/>
        <pc:sldMkLst>
          <pc:docMk/>
          <pc:sldMk cId="3287426175" sldId="256"/>
        </pc:sldMkLst>
        <pc:spChg chg="mod">
          <ac:chgData name="Owen Santoso (22466085)" userId="b375e2bc-c19d-4108-9c74-f6149a3e4a36" providerId="ADAL" clId="{94D50680-F7FB-4732-B25A-8E6544FE298E}" dt="2021-10-03T22:12:57.390" v="10751" actId="1076"/>
          <ac:spMkLst>
            <pc:docMk/>
            <pc:sldMk cId="3287426175" sldId="256"/>
            <ac:spMk id="2" creationId="{F6F733D9-A91E-4370-9C7D-6B33730C44BA}"/>
          </ac:spMkLst>
        </pc:spChg>
        <pc:spChg chg="mod">
          <ac:chgData name="Owen Santoso (22466085)" userId="b375e2bc-c19d-4108-9c74-f6149a3e4a36" providerId="ADAL" clId="{94D50680-F7FB-4732-B25A-8E6544FE298E}" dt="2021-10-03T11:56:41.238" v="32" actId="20577"/>
          <ac:spMkLst>
            <pc:docMk/>
            <pc:sldMk cId="3287426175" sldId="256"/>
            <ac:spMk id="3" creationId="{F451CF76-4979-4EF0-B702-30AAA87F7387}"/>
          </ac:spMkLst>
        </pc:spChg>
        <pc:spChg chg="add del mod">
          <ac:chgData name="Owen Santoso (22466085)" userId="b375e2bc-c19d-4108-9c74-f6149a3e4a36" providerId="ADAL" clId="{94D50680-F7FB-4732-B25A-8E6544FE298E}" dt="2021-10-03T16:52:43.757" v="2313" actId="478"/>
          <ac:spMkLst>
            <pc:docMk/>
            <pc:sldMk cId="3287426175" sldId="256"/>
            <ac:spMk id="8" creationId="{FA21DA19-7F12-49DA-8FAA-653688502185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287426175" sldId="256"/>
            <ac:spMk id="9" creationId="{0760E4C7-47B8-4356-ABCA-CC9C79E2D2B6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287426175" sldId="256"/>
            <ac:spMk id="11" creationId="{3898FA35-B55D-44B7-9A7D-57C57A4A6435}"/>
          </ac:spMkLst>
        </pc:spChg>
        <pc:picChg chg="mod">
          <ac:chgData name="Owen Santoso (22466085)" userId="b375e2bc-c19d-4108-9c74-f6149a3e4a36" providerId="ADAL" clId="{94D50680-F7FB-4732-B25A-8E6544FE298E}" dt="2021-10-03T16:52:41.520" v="2311" actId="1076"/>
          <ac:picMkLst>
            <pc:docMk/>
            <pc:sldMk cId="3287426175" sldId="256"/>
            <ac:picMk id="4" creationId="{3DAF9452-38DD-416D-8B40-B3DFFA1A15A9}"/>
          </ac:picMkLst>
        </pc:picChg>
        <pc:cxnChg chg="add del">
          <ac:chgData name="Owen Santoso (22466085)" userId="b375e2bc-c19d-4108-9c74-f6149a3e4a36" providerId="ADAL" clId="{94D50680-F7FB-4732-B25A-8E6544FE298E}" dt="2021-10-03T19:37:09.560" v="7479"/>
          <ac:cxnSpMkLst>
            <pc:docMk/>
            <pc:sldMk cId="3287426175" sldId="256"/>
            <ac:cxnSpMk id="42" creationId="{414C5C93-B9E9-4392-ADCF-ABF21209DD56}"/>
          </ac:cxnSpMkLst>
        </pc:cxnChg>
      </pc:sldChg>
      <pc:sldChg chg="addSp delSp del ord modTransition delDesignElem">
        <pc:chgData name="Owen Santoso (22466085)" userId="b375e2bc-c19d-4108-9c74-f6149a3e4a36" providerId="ADAL" clId="{94D50680-F7FB-4732-B25A-8E6544FE298E}" dt="2021-10-03T18:33:15.224" v="4787" actId="47"/>
        <pc:sldMkLst>
          <pc:docMk/>
          <pc:sldMk cId="2220843399" sldId="257"/>
        </pc:sldMkLst>
        <pc:spChg chg="add del">
          <ac:chgData name="Owen Santoso (22466085)" userId="b375e2bc-c19d-4108-9c74-f6149a3e4a36" providerId="ADAL" clId="{94D50680-F7FB-4732-B25A-8E6544FE298E}" dt="2021-10-03T17:28:23.224" v="2696"/>
          <ac:spMkLst>
            <pc:docMk/>
            <pc:sldMk cId="2220843399" sldId="257"/>
            <ac:spMk id="37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7:28:23.224" v="2696"/>
          <ac:spMkLst>
            <pc:docMk/>
            <pc:sldMk cId="2220843399" sldId="257"/>
            <ac:spMk id="38" creationId="{0B339CD8-1850-4DF2-BCDF-1CAAE5F872AC}"/>
          </ac:spMkLst>
        </pc:spChg>
      </pc:sldChg>
      <pc:sldChg chg="addSp delSp modSp del mod modTransition delDesignElem">
        <pc:chgData name="Owen Santoso (22466085)" userId="b375e2bc-c19d-4108-9c74-f6149a3e4a36" providerId="ADAL" clId="{94D50680-F7FB-4732-B25A-8E6544FE298E}" dt="2021-10-03T20:27:51.735" v="7769" actId="47"/>
        <pc:sldMkLst>
          <pc:docMk/>
          <pc:sldMk cId="1363627636" sldId="258"/>
        </pc:sldMkLst>
        <pc:spChg chg="mod">
          <ac:chgData name="Owen Santoso (22466085)" userId="b375e2bc-c19d-4108-9c74-f6149a3e4a36" providerId="ADAL" clId="{94D50680-F7FB-4732-B25A-8E6544FE298E}" dt="2021-10-03T12:16:41.456" v="997" actId="20577"/>
          <ac:spMkLst>
            <pc:docMk/>
            <pc:sldMk cId="1363627636" sldId="258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363627636" sldId="258"/>
            <ac:spMk id="9" creationId="{2B598DCE-49A4-46FC-89A2-87E971ABED9B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363627636" sldId="258"/>
            <ac:spMk id="11" creationId="{AF448D61-FD92-4997-B065-20433412424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363627636" sldId="258"/>
            <ac:spMk id="13" creationId="{ED903D6B-9D52-4138-9E24-EB3F7AFA83B0}"/>
          </ac:spMkLst>
        </pc:spChg>
        <pc:cxnChg chg="add del">
          <ac:chgData name="Owen Santoso (22466085)" userId="b375e2bc-c19d-4108-9c74-f6149a3e4a36" providerId="ADAL" clId="{94D50680-F7FB-4732-B25A-8E6544FE298E}" dt="2021-10-03T19:37:09.560" v="7479"/>
          <ac:cxnSpMkLst>
            <pc:docMk/>
            <pc:sldMk cId="1363627636" sldId="258"/>
            <ac:cxnSpMk id="7" creationId="{AEED5540-64E5-4258-ABA4-753F07B71B38}"/>
          </ac:cxnSpMkLst>
        </pc:cxnChg>
        <pc:cxnChg chg="add del">
          <ac:chgData name="Owen Santoso (22466085)" userId="b375e2bc-c19d-4108-9c74-f6149a3e4a36" providerId="ADAL" clId="{94D50680-F7FB-4732-B25A-8E6544FE298E}" dt="2021-10-03T19:37:09.560" v="7479"/>
          <ac:cxnSpMkLst>
            <pc:docMk/>
            <pc:sldMk cId="1363627636" sldId="258"/>
            <ac:cxnSpMk id="15" creationId="{E651A8F8-7445-4C49-926D-816D687651DC}"/>
          </ac:cxnSpMkLst>
        </pc:cxnChg>
      </pc:sldChg>
      <pc:sldChg chg="add del modTransition">
        <pc:chgData name="Owen Santoso (22466085)" userId="b375e2bc-c19d-4108-9c74-f6149a3e4a36" providerId="ADAL" clId="{94D50680-F7FB-4732-B25A-8E6544FE298E}" dt="2021-10-03T18:33:49.483" v="4792" actId="47"/>
        <pc:sldMkLst>
          <pc:docMk/>
          <pc:sldMk cId="3627166808" sldId="259"/>
        </pc:sldMkLst>
      </pc:sldChg>
      <pc:sldChg chg="addSp delSp modSp mod ord modTransition setClrOvrMap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6605357" sldId="260"/>
        </pc:sldMkLst>
        <pc:spChg chg="mo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6605357" sldId="260"/>
            <ac:spMk id="2" creationId="{26D57C6B-367D-4971-8475-735A28B74BDA}"/>
          </ac:spMkLst>
        </pc:spChg>
        <pc:spChg chg="del">
          <ac:chgData name="Owen Santoso (22466085)" userId="b375e2bc-c19d-4108-9c74-f6149a3e4a36" providerId="ADAL" clId="{94D50680-F7FB-4732-B25A-8E6544FE298E}" dt="2021-10-03T12:02:53.716" v="173" actId="26606"/>
          <ac:spMkLst>
            <pc:docMk/>
            <pc:sldMk cId="6605357" sldId="260"/>
            <ac:spMk id="23" creationId="{A4E9F8B3-8282-4A93-BBF8-3342538A70FB}"/>
          </ac:spMkLst>
        </pc:spChg>
        <pc:spChg chg="add del mod">
          <ac:chgData name="Owen Santoso (22466085)" userId="b375e2bc-c19d-4108-9c74-f6149a3e4a36" providerId="ADAL" clId="{94D50680-F7FB-4732-B25A-8E6544FE298E}" dt="2021-10-03T12:07:09.530" v="443" actId="26606"/>
          <ac:spMkLst>
            <pc:docMk/>
            <pc:sldMk cId="6605357" sldId="260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2:07:09.530" v="443" actId="26606"/>
          <ac:spMkLst>
            <pc:docMk/>
            <pc:sldMk cId="6605357" sldId="260"/>
            <ac:spMk id="41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2:07:09.530" v="443" actId="26606"/>
          <ac:spMkLst>
            <pc:docMk/>
            <pc:sldMk cId="6605357" sldId="260"/>
            <ac:spMk id="43" creationId="{F8E7CE3D-756A-41A4-9B20-2A2FC3A1E40A}"/>
          </ac:spMkLst>
        </pc:spChg>
        <pc:spChg chg="add mod">
          <ac:chgData name="Owen Santoso (22466085)" userId="b375e2bc-c19d-4108-9c74-f6149a3e4a36" providerId="ADAL" clId="{94D50680-F7FB-4732-B25A-8E6544FE298E}" dt="2021-10-03T18:16:28.587" v="4272" actId="20577"/>
          <ac:spMkLst>
            <pc:docMk/>
            <pc:sldMk cId="6605357" sldId="260"/>
            <ac:spMk id="49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6605357" sldId="260"/>
            <ac:spMk id="50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6605357" sldId="260"/>
            <ac:spMk id="52" creationId="{F8E7CE3D-756A-41A4-9B20-2A2FC3A1E40A}"/>
          </ac:spMkLst>
        </pc:spChg>
        <pc:graphicFrameChg chg="add del">
          <ac:chgData name="Owen Santoso (22466085)" userId="b375e2bc-c19d-4108-9c74-f6149a3e4a36" providerId="ADAL" clId="{94D50680-F7FB-4732-B25A-8E6544FE298E}" dt="2021-10-03T12:07:09.525" v="442" actId="26606"/>
          <ac:graphicFrameMkLst>
            <pc:docMk/>
            <pc:sldMk cId="6605357" sldId="260"/>
            <ac:graphicFrameMk id="47" creationId="{40EDDFFE-86BF-4AFD-BD2E-8514F50DC653}"/>
          </ac:graphicFrameMkLst>
        </pc:graphicFrameChg>
        <pc:picChg chg="add">
          <ac:chgData name="Owen Santoso (22466085)" userId="b375e2bc-c19d-4108-9c74-f6149a3e4a36" providerId="ADAL" clId="{94D50680-F7FB-4732-B25A-8E6544FE298E}" dt="2021-10-03T12:02:53.716" v="173" actId="26606"/>
          <ac:picMkLst>
            <pc:docMk/>
            <pc:sldMk cId="6605357" sldId="260"/>
            <ac:picMk id="37" creationId="{E466E395-99CF-471F-BE17-E1B8BD884B8E}"/>
          </ac:picMkLst>
        </pc:picChg>
        <pc:cxnChg chg="add del">
          <ac:chgData name="Owen Santoso (22466085)" userId="b375e2bc-c19d-4108-9c74-f6149a3e4a36" providerId="ADAL" clId="{94D50680-F7FB-4732-B25A-8E6544FE298E}" dt="2021-10-03T12:07:09.530" v="443" actId="26606"/>
          <ac:cxnSpMkLst>
            <pc:docMk/>
            <pc:sldMk cId="6605357" sldId="260"/>
            <ac:cxnSpMk id="45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37:09.560" v="7479"/>
          <ac:cxnSpMkLst>
            <pc:docMk/>
            <pc:sldMk cId="6605357" sldId="260"/>
            <ac:cxnSpMk id="54" creationId="{837CF948-9F12-4674-98E3-7A7FE57A1987}"/>
          </ac:cxnSpMkLst>
        </pc:cxnChg>
      </pc:sldChg>
      <pc:sldChg chg="addSp delSp modSp del mod modTransition delDesignElem">
        <pc:chgData name="Owen Santoso (22466085)" userId="b375e2bc-c19d-4108-9c74-f6149a3e4a36" providerId="ADAL" clId="{94D50680-F7FB-4732-B25A-8E6544FE298E}" dt="2021-10-03T20:30:31.953" v="7811" actId="47"/>
        <pc:sldMkLst>
          <pc:docMk/>
          <pc:sldMk cId="1468005055" sldId="261"/>
        </pc:sldMkLst>
        <pc:spChg chg="mo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468005055" sldId="261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468005055" sldId="261"/>
            <ac:spMk id="41" creationId="{1C8B38D4-9D92-4608-A16B-260E8CC21335}"/>
          </ac:spMkLst>
        </pc:spChg>
        <pc:graphicFrameChg chg="mod">
          <ac:chgData name="Owen Santoso (22466085)" userId="b375e2bc-c19d-4108-9c74-f6149a3e4a36" providerId="ADAL" clId="{94D50680-F7FB-4732-B25A-8E6544FE298E}" dt="2021-10-03T19:36:57.405" v="7448"/>
          <ac:graphicFrameMkLst>
            <pc:docMk/>
            <pc:sldMk cId="1468005055" sldId="261"/>
            <ac:graphicFrameMk id="37" creationId="{0C54097F-185C-4060-8517-BDDBF53CC577}"/>
          </ac:graphicFrameMkLst>
        </pc:graphicFrameChg>
      </pc:sldChg>
      <pc:sldChg chg="addSp delSp modSp add mod ord modTransition setClrOvrMap delDesignElem modNotesTx">
        <pc:chgData name="Owen Santoso (22466085)" userId="b375e2bc-c19d-4108-9c74-f6149a3e4a36" providerId="ADAL" clId="{94D50680-F7FB-4732-B25A-8E6544FE298E}" dt="2021-10-03T22:31:16.128" v="11304" actId="20577"/>
        <pc:sldMkLst>
          <pc:docMk/>
          <pc:sldMk cId="4149753620" sldId="262"/>
        </pc:sldMkLst>
        <pc:spChg chg="mod">
          <ac:chgData name="Owen Santoso (22466085)" userId="b375e2bc-c19d-4108-9c74-f6149a3e4a36" providerId="ADAL" clId="{94D50680-F7FB-4732-B25A-8E6544FE298E}" dt="2021-10-03T19:30:29.684" v="6941" actId="14100"/>
          <ac:spMkLst>
            <pc:docMk/>
            <pc:sldMk cId="4149753620" sldId="262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7:45:36.320" v="3353" actId="26606"/>
          <ac:spMkLst>
            <pc:docMk/>
            <pc:sldMk cId="4149753620" sldId="262"/>
            <ac:spMk id="23" creationId="{A4E9F8B3-8282-4A93-BBF8-3342538A70FB}"/>
          </ac:spMkLst>
        </pc:spChg>
        <pc:spChg chg="add del mod">
          <ac:chgData name="Owen Santoso (22466085)" userId="b375e2bc-c19d-4108-9c74-f6149a3e4a36" providerId="ADAL" clId="{94D50680-F7FB-4732-B25A-8E6544FE298E}" dt="2021-10-03T17:45:36.320" v="3353" actId="26606"/>
          <ac:spMkLst>
            <pc:docMk/>
            <pc:sldMk cId="4149753620" sldId="262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26.021" v="3336" actId="26606"/>
          <ac:spMkLst>
            <pc:docMk/>
            <pc:sldMk cId="4149753620" sldId="262"/>
            <ac:spMk id="40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15.862" v="3322" actId="26606"/>
          <ac:spMkLst>
            <pc:docMk/>
            <pc:sldMk cId="4149753620" sldId="262"/>
            <ac:spMk id="41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45:24.614" v="3332" actId="26606"/>
          <ac:spMkLst>
            <pc:docMk/>
            <pc:sldMk cId="4149753620" sldId="262"/>
            <ac:spMk id="4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7:45:16.497" v="3324" actId="26606"/>
          <ac:spMkLst>
            <pc:docMk/>
            <pc:sldMk cId="4149753620" sldId="262"/>
            <ac:spMk id="43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19.852" v="3326" actId="26606"/>
          <ac:spMkLst>
            <pc:docMk/>
            <pc:sldMk cId="4149753620" sldId="262"/>
            <ac:spMk id="46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20.858" v="3328" actId="26606"/>
          <ac:spMkLst>
            <pc:docMk/>
            <pc:sldMk cId="4149753620" sldId="262"/>
            <ac:spMk id="49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24.284" v="3330" actId="26606"/>
          <ac:spMkLst>
            <pc:docMk/>
            <pc:sldMk cId="4149753620" sldId="262"/>
            <ac:spMk id="52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24.614" v="3332" actId="26606"/>
          <ac:spMkLst>
            <pc:docMk/>
            <pc:sldMk cId="4149753620" sldId="262"/>
            <ac:spMk id="55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7:45:24.614" v="3332" actId="26606"/>
          <ac:spMkLst>
            <pc:docMk/>
            <pc:sldMk cId="4149753620" sldId="262"/>
            <ac:spMk id="56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25.364" v="3334" actId="26606"/>
          <ac:spMkLst>
            <pc:docMk/>
            <pc:sldMk cId="4149753620" sldId="262"/>
            <ac:spMk id="58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45:26.021" v="3336" actId="26606"/>
          <ac:spMkLst>
            <pc:docMk/>
            <pc:sldMk cId="4149753620" sldId="262"/>
            <ac:spMk id="62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26.468" v="3338" actId="26606"/>
          <ac:spMkLst>
            <pc:docMk/>
            <pc:sldMk cId="4149753620" sldId="262"/>
            <ac:spMk id="64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7:45:26.468" v="3338" actId="26606"/>
          <ac:spMkLst>
            <pc:docMk/>
            <pc:sldMk cId="4149753620" sldId="262"/>
            <ac:spMk id="6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2.621" v="3340" actId="26606"/>
          <ac:spMkLst>
            <pc:docMk/>
            <pc:sldMk cId="4149753620" sldId="262"/>
            <ac:spMk id="68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7:45:32.621" v="3340" actId="26606"/>
          <ac:spMkLst>
            <pc:docMk/>
            <pc:sldMk cId="4149753620" sldId="262"/>
            <ac:spMk id="69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7:45:32.621" v="3340" actId="26606"/>
          <ac:spMkLst>
            <pc:docMk/>
            <pc:sldMk cId="4149753620" sldId="262"/>
            <ac:spMk id="71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3.071" v="3342" actId="26606"/>
          <ac:spMkLst>
            <pc:docMk/>
            <pc:sldMk cId="4149753620" sldId="262"/>
            <ac:spMk id="73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7:45:33.071" v="3342" actId="26606"/>
          <ac:spMkLst>
            <pc:docMk/>
            <pc:sldMk cId="4149753620" sldId="262"/>
            <ac:spMk id="7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3.684" v="3344" actId="26606"/>
          <ac:spMkLst>
            <pc:docMk/>
            <pc:sldMk cId="4149753620" sldId="262"/>
            <ac:spMk id="77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33.684" v="3344" actId="26606"/>
          <ac:spMkLst>
            <pc:docMk/>
            <pc:sldMk cId="4149753620" sldId="262"/>
            <ac:spMk id="79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4.278" v="3346" actId="26606"/>
          <ac:spMkLst>
            <pc:docMk/>
            <pc:sldMk cId="4149753620" sldId="262"/>
            <ac:spMk id="81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7:45:34.278" v="3346" actId="26606"/>
          <ac:spMkLst>
            <pc:docMk/>
            <pc:sldMk cId="4149753620" sldId="262"/>
            <ac:spMk id="82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7:45:34.278" v="3346" actId="26606"/>
          <ac:spMkLst>
            <pc:docMk/>
            <pc:sldMk cId="4149753620" sldId="262"/>
            <ac:spMk id="8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4.830" v="3348" actId="26606"/>
          <ac:spMkLst>
            <pc:docMk/>
            <pc:sldMk cId="4149753620" sldId="262"/>
            <ac:spMk id="87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45:35.792" v="3350" actId="26606"/>
          <ac:spMkLst>
            <pc:docMk/>
            <pc:sldMk cId="4149753620" sldId="262"/>
            <ac:spMk id="90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7:45:35.792" v="3350" actId="26606"/>
          <ac:spMkLst>
            <pc:docMk/>
            <pc:sldMk cId="4149753620" sldId="262"/>
            <ac:spMk id="91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7:45:35.792" v="3350" actId="26606"/>
          <ac:spMkLst>
            <pc:docMk/>
            <pc:sldMk cId="4149753620" sldId="262"/>
            <ac:spMk id="9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5:36.312" v="3352" actId="26606"/>
          <ac:spMkLst>
            <pc:docMk/>
            <pc:sldMk cId="4149753620" sldId="262"/>
            <ac:spMk id="96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7:45:36.312" v="3352" actId="26606"/>
          <ac:spMkLst>
            <pc:docMk/>
            <pc:sldMk cId="4149753620" sldId="262"/>
            <ac:spMk id="98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7:30.826" v="3720" actId="26606"/>
          <ac:spMkLst>
            <pc:docMk/>
            <pc:sldMk cId="4149753620" sldId="262"/>
            <ac:spMk id="100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7:47:30.826" v="3720" actId="26606"/>
          <ac:spMkLst>
            <pc:docMk/>
            <pc:sldMk cId="4149753620" sldId="262"/>
            <ac:spMk id="101" creationId="{F8E7CE3D-756A-41A4-9B20-2A2FC3A1E40A}"/>
          </ac:spMkLst>
        </pc:spChg>
        <pc:spChg chg="add mod">
          <ac:chgData name="Owen Santoso (22466085)" userId="b375e2bc-c19d-4108-9c74-f6149a3e4a36" providerId="ADAL" clId="{94D50680-F7FB-4732-B25A-8E6544FE298E}" dt="2021-10-03T22:31:16.128" v="11304" actId="20577"/>
          <ac:spMkLst>
            <pc:docMk/>
            <pc:sldMk cId="4149753620" sldId="262"/>
            <ac:spMk id="10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47:09.053" v="3699" actId="26606"/>
          <ac:spMkLst>
            <pc:docMk/>
            <pc:sldMk cId="4149753620" sldId="262"/>
            <ac:spMk id="109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7:47:11.708" v="3701" actId="26606"/>
          <ac:spMkLst>
            <pc:docMk/>
            <pc:sldMk cId="4149753620" sldId="262"/>
            <ac:spMk id="111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7:47:11.708" v="3701" actId="26606"/>
          <ac:spMkLst>
            <pc:docMk/>
            <pc:sldMk cId="4149753620" sldId="262"/>
            <ac:spMk id="112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7:47:12.620" v="3703" actId="26606"/>
          <ac:spMkLst>
            <pc:docMk/>
            <pc:sldMk cId="4149753620" sldId="262"/>
            <ac:spMk id="114" creationId="{BCCA1F03-1978-4993-9625-ECC9A327C1F7}"/>
          </ac:spMkLst>
        </pc:spChg>
        <pc:spChg chg="add del">
          <ac:chgData name="Owen Santoso (22466085)" userId="b375e2bc-c19d-4108-9c74-f6149a3e4a36" providerId="ADAL" clId="{94D50680-F7FB-4732-B25A-8E6544FE298E}" dt="2021-10-03T17:47:12.620" v="3703" actId="26606"/>
          <ac:spMkLst>
            <pc:docMk/>
            <pc:sldMk cId="4149753620" sldId="262"/>
            <ac:spMk id="115" creationId="{1DF5ECF7-5D31-4B53-8384-8D36C1065B35}"/>
          </ac:spMkLst>
        </pc:spChg>
        <pc:spChg chg="add del">
          <ac:chgData name="Owen Santoso (22466085)" userId="b375e2bc-c19d-4108-9c74-f6149a3e4a36" providerId="ADAL" clId="{94D50680-F7FB-4732-B25A-8E6544FE298E}" dt="2021-10-03T17:47:13.867" v="3705" actId="26606"/>
          <ac:spMkLst>
            <pc:docMk/>
            <pc:sldMk cId="4149753620" sldId="262"/>
            <ac:spMk id="117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7:47:13.867" v="3705" actId="26606"/>
          <ac:spMkLst>
            <pc:docMk/>
            <pc:sldMk cId="4149753620" sldId="262"/>
            <ac:spMk id="118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7:47:14.492" v="3707" actId="26606"/>
          <ac:spMkLst>
            <pc:docMk/>
            <pc:sldMk cId="4149753620" sldId="262"/>
            <ac:spMk id="120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7:47:15.028" v="3709" actId="26606"/>
          <ac:spMkLst>
            <pc:docMk/>
            <pc:sldMk cId="4149753620" sldId="262"/>
            <ac:spMk id="122" creationId="{5EE2BC33-F8B8-4768-AE46-E7CF6E3D7C9D}"/>
          </ac:spMkLst>
        </pc:spChg>
        <pc:spChg chg="add del">
          <ac:chgData name="Owen Santoso (22466085)" userId="b375e2bc-c19d-4108-9c74-f6149a3e4a36" providerId="ADAL" clId="{94D50680-F7FB-4732-B25A-8E6544FE298E}" dt="2021-10-03T17:47:15.028" v="3709" actId="26606"/>
          <ac:spMkLst>
            <pc:docMk/>
            <pc:sldMk cId="4149753620" sldId="262"/>
            <ac:spMk id="123" creationId="{905EB5AC-4150-4206-9DBE-37DD0EBFBC79}"/>
          </ac:spMkLst>
        </pc:spChg>
        <pc:spChg chg="add del">
          <ac:chgData name="Owen Santoso (22466085)" userId="b375e2bc-c19d-4108-9c74-f6149a3e4a36" providerId="ADAL" clId="{94D50680-F7FB-4732-B25A-8E6544FE298E}" dt="2021-10-03T17:47:15.544" v="3711" actId="26606"/>
          <ac:spMkLst>
            <pc:docMk/>
            <pc:sldMk cId="4149753620" sldId="262"/>
            <ac:spMk id="125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7:47:15.544" v="3711" actId="26606"/>
          <ac:spMkLst>
            <pc:docMk/>
            <pc:sldMk cId="4149753620" sldId="262"/>
            <ac:spMk id="126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7:47:16.660" v="3713" actId="26606"/>
          <ac:spMkLst>
            <pc:docMk/>
            <pc:sldMk cId="4149753620" sldId="262"/>
            <ac:spMk id="128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7:47:20.972" v="3715" actId="26606"/>
          <ac:spMkLst>
            <pc:docMk/>
            <pc:sldMk cId="4149753620" sldId="262"/>
            <ac:spMk id="130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7:47:20.972" v="3715" actId="26606"/>
          <ac:spMkLst>
            <pc:docMk/>
            <pc:sldMk cId="4149753620" sldId="262"/>
            <ac:spMk id="131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7:47:28.150" v="3717" actId="26606"/>
          <ac:spMkLst>
            <pc:docMk/>
            <pc:sldMk cId="4149753620" sldId="262"/>
            <ac:spMk id="133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7:47:30.821" v="3719" actId="26606"/>
          <ac:spMkLst>
            <pc:docMk/>
            <pc:sldMk cId="4149753620" sldId="262"/>
            <ac:spMk id="135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17:47:30.821" v="3719" actId="26606"/>
          <ac:spMkLst>
            <pc:docMk/>
            <pc:sldMk cId="4149753620" sldId="262"/>
            <ac:spMk id="136" creationId="{3D24DFDD-EC25-4E11-A646-5466AB0E243D}"/>
          </ac:spMkLst>
        </pc:spChg>
        <pc:spChg chg="add del">
          <ac:chgData name="Owen Santoso (22466085)" userId="b375e2bc-c19d-4108-9c74-f6149a3e4a36" providerId="ADAL" clId="{94D50680-F7FB-4732-B25A-8E6544FE298E}" dt="2021-10-03T17:47:30.821" v="3719" actId="26606"/>
          <ac:spMkLst>
            <pc:docMk/>
            <pc:sldMk cId="4149753620" sldId="262"/>
            <ac:spMk id="137" creationId="{961C2FB6-1414-4D9D-BE7A-1FF2A7AAECC6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4149753620" sldId="262"/>
            <ac:spMk id="139" creationId="{D7DD8518-4289-43CE-9E36-8E7E0D7DDF70}"/>
          </ac:spMkLst>
        </pc:spChg>
        <pc:graphicFrameChg chg="add del">
          <ac:chgData name="Owen Santoso (22466085)" userId="b375e2bc-c19d-4108-9c74-f6149a3e4a36" providerId="ADAL" clId="{94D50680-F7FB-4732-B25A-8E6544FE298E}" dt="2021-10-03T17:27:50.157" v="2626" actId="26606"/>
          <ac:graphicFrameMkLst>
            <pc:docMk/>
            <pc:sldMk cId="4149753620" sldId="262"/>
            <ac:graphicFrameMk id="37" creationId="{49E276A2-ED0B-4BBD-86CF-E14CD847B90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15.862" v="3322" actId="26606"/>
          <ac:graphicFrameMkLst>
            <pc:docMk/>
            <pc:sldMk cId="4149753620" sldId="262"/>
            <ac:graphicFrameMk id="38" creationId="{71D7A7C6-E0F1-421B-BDD4-6CD607F3203D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16.497" v="3324" actId="26606"/>
          <ac:graphicFrameMkLst>
            <pc:docMk/>
            <pc:sldMk cId="4149753620" sldId="262"/>
            <ac:graphicFrameMk id="44" creationId="{4C2C82CA-FE85-4530-BA6D-31BC9A029E0F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19.852" v="3326" actId="26606"/>
          <ac:graphicFrameMkLst>
            <pc:docMk/>
            <pc:sldMk cId="4149753620" sldId="262"/>
            <ac:graphicFrameMk id="47" creationId="{2D4CED4B-FCA5-4676-8403-0D2A3AA126D5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20.858" v="3328" actId="26606"/>
          <ac:graphicFrameMkLst>
            <pc:docMk/>
            <pc:sldMk cId="4149753620" sldId="262"/>
            <ac:graphicFrameMk id="50" creationId="{AD95E22C-32BA-46BF-889D-55E9337C6DAC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24.284" v="3330" actId="26606"/>
          <ac:graphicFrameMkLst>
            <pc:docMk/>
            <pc:sldMk cId="4149753620" sldId="262"/>
            <ac:graphicFrameMk id="53" creationId="{BC9AD35C-B77F-48E4-BC00-6E0E5C9131B9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25.364" v="3334" actId="26606"/>
          <ac:graphicFrameMkLst>
            <pc:docMk/>
            <pc:sldMk cId="4149753620" sldId="262"/>
            <ac:graphicFrameMk id="59" creationId="{71D7A7C6-E0F1-421B-BDD4-6CD607F3203D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5:34.830" v="3348" actId="26606"/>
          <ac:graphicFrameMkLst>
            <pc:docMk/>
            <pc:sldMk cId="4149753620" sldId="262"/>
            <ac:graphicFrameMk id="88" creationId="{71D7A7C6-E0F1-421B-BDD4-6CD607F3203D}"/>
          </ac:graphicFrameMkLst>
        </pc:graphicFrameChg>
        <pc:picChg chg="add del">
          <ac:chgData name="Owen Santoso (22466085)" userId="b375e2bc-c19d-4108-9c74-f6149a3e4a36" providerId="ADAL" clId="{94D50680-F7FB-4732-B25A-8E6544FE298E}" dt="2021-10-03T17:45:24.614" v="3332" actId="26606"/>
          <ac:picMkLst>
            <pc:docMk/>
            <pc:sldMk cId="4149753620" sldId="262"/>
            <ac:picMk id="39" creationId="{D0978274-BE4C-4313-9151-3F8E39BEBAB0}"/>
          </ac:picMkLst>
        </pc:picChg>
        <pc:picChg chg="add del">
          <ac:chgData name="Owen Santoso (22466085)" userId="b375e2bc-c19d-4108-9c74-f6149a3e4a36" providerId="ADAL" clId="{94D50680-F7FB-4732-B25A-8E6544FE298E}" dt="2021-10-03T17:45:26.468" v="3338" actId="26606"/>
          <ac:picMkLst>
            <pc:docMk/>
            <pc:sldMk cId="4149753620" sldId="262"/>
            <ac:picMk id="66" creationId="{E3BBFEE5-37CD-4908-AC5E-8D52238EEEE7}"/>
          </ac:picMkLst>
        </pc:picChg>
        <pc:picChg chg="add del">
          <ac:chgData name="Owen Santoso (22466085)" userId="b375e2bc-c19d-4108-9c74-f6149a3e4a36" providerId="ADAL" clId="{94D50680-F7FB-4732-B25A-8E6544FE298E}" dt="2021-10-03T17:45:32.621" v="3340" actId="26606"/>
          <ac:picMkLst>
            <pc:docMk/>
            <pc:sldMk cId="4149753620" sldId="262"/>
            <ac:picMk id="70" creationId="{DA8E474D-30F4-484B-A11E-F8C585C122D8}"/>
          </ac:picMkLst>
        </pc:picChg>
        <pc:picChg chg="add del">
          <ac:chgData name="Owen Santoso (22466085)" userId="b375e2bc-c19d-4108-9c74-f6149a3e4a36" providerId="ADAL" clId="{94D50680-F7FB-4732-B25A-8E6544FE298E}" dt="2021-10-03T17:45:33.071" v="3342" actId="26606"/>
          <ac:picMkLst>
            <pc:docMk/>
            <pc:sldMk cId="4149753620" sldId="262"/>
            <ac:picMk id="75" creationId="{E3BBFEE5-37CD-4908-AC5E-8D52238EEEE7}"/>
          </ac:picMkLst>
        </pc:picChg>
        <pc:picChg chg="add del">
          <ac:chgData name="Owen Santoso (22466085)" userId="b375e2bc-c19d-4108-9c74-f6149a3e4a36" providerId="ADAL" clId="{94D50680-F7FB-4732-B25A-8E6544FE298E}" dt="2021-10-03T17:45:34.278" v="3346" actId="26606"/>
          <ac:picMkLst>
            <pc:docMk/>
            <pc:sldMk cId="4149753620" sldId="262"/>
            <ac:picMk id="83" creationId="{D32E3612-F890-4156-9F69-30841FBE4C91}"/>
          </ac:picMkLst>
        </pc:picChg>
        <pc:picChg chg="add del">
          <ac:chgData name="Owen Santoso (22466085)" userId="b375e2bc-c19d-4108-9c74-f6149a3e4a36" providerId="ADAL" clId="{94D50680-F7FB-4732-B25A-8E6544FE298E}" dt="2021-10-03T17:45:35.792" v="3350" actId="26606"/>
          <ac:picMkLst>
            <pc:docMk/>
            <pc:sldMk cId="4149753620" sldId="262"/>
            <ac:picMk id="92" creationId="{D32E3612-F890-4156-9F69-30841FBE4C91}"/>
          </ac:picMkLst>
        </pc:picChg>
        <pc:picChg chg="add mod ord">
          <ac:chgData name="Owen Santoso (22466085)" userId="b375e2bc-c19d-4108-9c74-f6149a3e4a36" providerId="ADAL" clId="{94D50680-F7FB-4732-B25A-8E6544FE298E}" dt="2021-10-03T17:47:30.826" v="3720" actId="26606"/>
          <ac:picMkLst>
            <pc:docMk/>
            <pc:sldMk cId="4149753620" sldId="262"/>
            <ac:picMk id="102" creationId="{D32E3612-F890-4156-9F69-30841FBE4C91}"/>
          </ac:picMkLst>
        </pc:picChg>
        <pc:cxnChg chg="add del">
          <ac:chgData name="Owen Santoso (22466085)" userId="b375e2bc-c19d-4108-9c74-f6149a3e4a36" providerId="ADAL" clId="{94D50680-F7FB-4732-B25A-8E6544FE298E}" dt="2021-10-03T17:45:32.621" v="3340" actId="26606"/>
          <ac:cxnSpMkLst>
            <pc:docMk/>
            <pc:sldMk cId="4149753620" sldId="262"/>
            <ac:cxnSpMk id="45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7:45:26.021" v="3336" actId="26606"/>
          <ac:cxnSpMkLst>
            <pc:docMk/>
            <pc:sldMk cId="4149753620" sldId="262"/>
            <ac:cxnSpMk id="61" creationId="{58EFA797-975B-41D8-BC96-56CDC2CFA3E4}"/>
          </ac:cxnSpMkLst>
        </pc:cxnChg>
        <pc:cxnChg chg="add del">
          <ac:chgData name="Owen Santoso (22466085)" userId="b375e2bc-c19d-4108-9c74-f6149a3e4a36" providerId="ADAL" clId="{94D50680-F7FB-4732-B25A-8E6544FE298E}" dt="2021-10-03T17:45:33.684" v="3344" actId="26606"/>
          <ac:cxnSpMkLst>
            <pc:docMk/>
            <pc:sldMk cId="4149753620" sldId="262"/>
            <ac:cxnSpMk id="78" creationId="{58EFA797-975B-41D8-BC96-56CDC2CFA3E4}"/>
          </ac:cxnSpMkLst>
        </pc:cxnChg>
        <pc:cxnChg chg="add del">
          <ac:chgData name="Owen Santoso (22466085)" userId="b375e2bc-c19d-4108-9c74-f6149a3e4a36" providerId="ADAL" clId="{94D50680-F7FB-4732-B25A-8E6544FE298E}" dt="2021-10-03T17:45:34.278" v="3346" actId="26606"/>
          <ac:cxnSpMkLst>
            <pc:docMk/>
            <pc:sldMk cId="4149753620" sldId="262"/>
            <ac:cxnSpMk id="84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7:45:35.792" v="3350" actId="26606"/>
          <ac:cxnSpMkLst>
            <pc:docMk/>
            <pc:sldMk cId="4149753620" sldId="262"/>
            <ac:cxnSpMk id="93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7:45:36.312" v="3352" actId="26606"/>
          <ac:cxnSpMkLst>
            <pc:docMk/>
            <pc:sldMk cId="4149753620" sldId="262"/>
            <ac:cxnSpMk id="97" creationId="{58EFA797-975B-41D8-BC96-56CDC2CFA3E4}"/>
          </ac:cxnSpMkLst>
        </pc:cxnChg>
        <pc:cxnChg chg="add del">
          <ac:chgData name="Owen Santoso (22466085)" userId="b375e2bc-c19d-4108-9c74-f6149a3e4a36" providerId="ADAL" clId="{94D50680-F7FB-4732-B25A-8E6544FE298E}" dt="2021-10-03T17:47:30.826" v="3720" actId="26606"/>
          <ac:cxnSpMkLst>
            <pc:docMk/>
            <pc:sldMk cId="4149753620" sldId="262"/>
            <ac:cxnSpMk id="103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7:47:13.867" v="3705" actId="26606"/>
          <ac:cxnSpMkLst>
            <pc:docMk/>
            <pc:sldMk cId="4149753620" sldId="262"/>
            <ac:cxnSpMk id="113" creationId="{837CF948-9F12-4674-98E3-7A7FE57A1987}"/>
          </ac:cxnSpMkLst>
        </pc:cxnChg>
      </pc:sldChg>
      <pc:sldChg chg="addSp delSp modSp add mod modTransition setClrOvrMap delDesignElem modNotesTx">
        <pc:chgData name="Owen Santoso (22466085)" userId="b375e2bc-c19d-4108-9c74-f6149a3e4a36" providerId="ADAL" clId="{94D50680-F7FB-4732-B25A-8E6544FE298E}" dt="2021-10-03T21:54:02.053" v="9890"/>
        <pc:sldMkLst>
          <pc:docMk/>
          <pc:sldMk cId="2549087301" sldId="263"/>
        </pc:sldMkLst>
        <pc:spChg chg="mod">
          <ac:chgData name="Owen Santoso (22466085)" userId="b375e2bc-c19d-4108-9c74-f6149a3e4a36" providerId="ADAL" clId="{94D50680-F7FB-4732-B25A-8E6544FE298E}" dt="2021-10-03T17:29:37.881" v="2728" actId="14100"/>
          <ac:spMkLst>
            <pc:docMk/>
            <pc:sldMk cId="2549087301" sldId="263"/>
            <ac:spMk id="2" creationId="{26D57C6B-367D-4971-8475-735A28B74BDA}"/>
          </ac:spMkLst>
        </pc:spChg>
        <pc:spChg chg="mod or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2549087301" sldId="263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2:08:19.883" v="490" actId="26606"/>
          <ac:spMkLst>
            <pc:docMk/>
            <pc:sldMk cId="2549087301" sldId="263"/>
            <ac:spMk id="37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2:08:19.883" v="490" actId="26606"/>
          <ac:spMkLst>
            <pc:docMk/>
            <pc:sldMk cId="2549087301" sldId="263"/>
            <ac:spMk id="38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2:07:59.559" v="461" actId="26606"/>
          <ac:spMkLst>
            <pc:docMk/>
            <pc:sldMk cId="2549087301" sldId="263"/>
            <ac:spMk id="43" creationId="{278DB8A0-9FF5-471F-BAC3-098541F7471A}"/>
          </ac:spMkLst>
        </pc:spChg>
        <pc:spChg chg="add del">
          <ac:chgData name="Owen Santoso (22466085)" userId="b375e2bc-c19d-4108-9c74-f6149a3e4a36" providerId="ADAL" clId="{94D50680-F7FB-4732-B25A-8E6544FE298E}" dt="2021-10-03T12:07:59.559" v="461" actId="26606"/>
          <ac:spMkLst>
            <pc:docMk/>
            <pc:sldMk cId="2549087301" sldId="263"/>
            <ac:spMk id="45" creationId="{670E223C-0E61-4DC8-99BA-100F26827A27}"/>
          </ac:spMkLst>
        </pc:spChg>
        <pc:spChg chg="add del">
          <ac:chgData name="Owen Santoso (22466085)" userId="b375e2bc-c19d-4108-9c74-f6149a3e4a36" providerId="ADAL" clId="{94D50680-F7FB-4732-B25A-8E6544FE298E}" dt="2021-10-03T12:07:59.559" v="461" actId="26606"/>
          <ac:spMkLst>
            <pc:docMk/>
            <pc:sldMk cId="2549087301" sldId="263"/>
            <ac:spMk id="47" creationId="{22A21990-63C7-495D-80A1-46249F19ED92}"/>
          </ac:spMkLst>
        </pc:spChg>
        <pc:spChg chg="add del">
          <ac:chgData name="Owen Santoso (22466085)" userId="b375e2bc-c19d-4108-9c74-f6149a3e4a36" providerId="ADAL" clId="{94D50680-F7FB-4732-B25A-8E6544FE298E}" dt="2021-10-03T12:08:00.854" v="463" actId="26606"/>
          <ac:spMkLst>
            <pc:docMk/>
            <pc:sldMk cId="2549087301" sldId="263"/>
            <ac:spMk id="49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2:08:00.854" v="463" actId="26606"/>
          <ac:spMkLst>
            <pc:docMk/>
            <pc:sldMk cId="2549087301" sldId="263"/>
            <ac:spMk id="50" creationId="{2EAC6968-E97C-4229-A385-D68969BBA1F0}"/>
          </ac:spMkLst>
        </pc:spChg>
        <pc:spChg chg="add del">
          <ac:chgData name="Owen Santoso (22466085)" userId="b375e2bc-c19d-4108-9c74-f6149a3e4a36" providerId="ADAL" clId="{94D50680-F7FB-4732-B25A-8E6544FE298E}" dt="2021-10-03T12:08:00.854" v="463" actId="26606"/>
          <ac:spMkLst>
            <pc:docMk/>
            <pc:sldMk cId="2549087301" sldId="263"/>
            <ac:spMk id="51" creationId="{CE9A9457-874F-4EEB-BF07-9CEA561C1196}"/>
          </ac:spMkLst>
        </pc:spChg>
        <pc:spChg chg="add del">
          <ac:chgData name="Owen Santoso (22466085)" userId="b375e2bc-c19d-4108-9c74-f6149a3e4a36" providerId="ADAL" clId="{94D50680-F7FB-4732-B25A-8E6544FE298E}" dt="2021-10-03T12:08:01.790" v="465" actId="26606"/>
          <ac:spMkLst>
            <pc:docMk/>
            <pc:sldMk cId="2549087301" sldId="263"/>
            <ac:spMk id="53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2:08:01.790" v="465" actId="26606"/>
          <ac:spMkLst>
            <pc:docMk/>
            <pc:sldMk cId="2549087301" sldId="263"/>
            <ac:spMk id="54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2:08:01.790" v="465" actId="26606"/>
          <ac:spMkLst>
            <pc:docMk/>
            <pc:sldMk cId="2549087301" sldId="263"/>
            <ac:spMk id="55" creationId="{A789735F-B733-49C7-8AB4-3F5148C6551A}"/>
          </ac:spMkLst>
        </pc:spChg>
        <pc:spChg chg="add del">
          <ac:chgData name="Owen Santoso (22466085)" userId="b375e2bc-c19d-4108-9c74-f6149a3e4a36" providerId="ADAL" clId="{94D50680-F7FB-4732-B25A-8E6544FE298E}" dt="2021-10-03T12:08:03.723" v="467" actId="26606"/>
          <ac:spMkLst>
            <pc:docMk/>
            <pc:sldMk cId="2549087301" sldId="263"/>
            <ac:spMk id="57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2:08:04.401" v="469" actId="26606"/>
          <ac:spMkLst>
            <pc:docMk/>
            <pc:sldMk cId="2549087301" sldId="263"/>
            <ac:spMk id="59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2:08:04.401" v="469" actId="26606"/>
          <ac:spMkLst>
            <pc:docMk/>
            <pc:sldMk cId="2549087301" sldId="263"/>
            <ac:spMk id="60" creationId="{CE9A9457-874F-4EEB-BF07-9CEA561C1196}"/>
          </ac:spMkLst>
        </pc:spChg>
        <pc:spChg chg="add del">
          <ac:chgData name="Owen Santoso (22466085)" userId="b375e2bc-c19d-4108-9c74-f6149a3e4a36" providerId="ADAL" clId="{94D50680-F7FB-4732-B25A-8E6544FE298E}" dt="2021-10-03T12:08:05.389" v="471" actId="26606"/>
          <ac:spMkLst>
            <pc:docMk/>
            <pc:sldMk cId="2549087301" sldId="263"/>
            <ac:spMk id="6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2:08:05.389" v="471" actId="26606"/>
          <ac:spMkLst>
            <pc:docMk/>
            <pc:sldMk cId="2549087301" sldId="263"/>
            <ac:spMk id="63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2:08:06.109" v="473" actId="26606"/>
          <ac:spMkLst>
            <pc:docMk/>
            <pc:sldMk cId="2549087301" sldId="263"/>
            <ac:spMk id="65" creationId="{E73EAD47-3FAF-4CCF-BF4F-1F29AA9CB18A}"/>
          </ac:spMkLst>
        </pc:spChg>
        <pc:spChg chg="add del">
          <ac:chgData name="Owen Santoso (22466085)" userId="b375e2bc-c19d-4108-9c74-f6149a3e4a36" providerId="ADAL" clId="{94D50680-F7FB-4732-B25A-8E6544FE298E}" dt="2021-10-03T12:08:06.109" v="473" actId="26606"/>
          <ac:spMkLst>
            <pc:docMk/>
            <pc:sldMk cId="2549087301" sldId="263"/>
            <ac:spMk id="66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2:08:07.203" v="475" actId="26606"/>
          <ac:spMkLst>
            <pc:docMk/>
            <pc:sldMk cId="2549087301" sldId="263"/>
            <ac:spMk id="68" creationId="{278DB8A0-9FF5-471F-BAC3-098541F7471A}"/>
          </ac:spMkLst>
        </pc:spChg>
        <pc:spChg chg="add del">
          <ac:chgData name="Owen Santoso (22466085)" userId="b375e2bc-c19d-4108-9c74-f6149a3e4a36" providerId="ADAL" clId="{94D50680-F7FB-4732-B25A-8E6544FE298E}" dt="2021-10-03T12:08:07.203" v="475" actId="26606"/>
          <ac:spMkLst>
            <pc:docMk/>
            <pc:sldMk cId="2549087301" sldId="263"/>
            <ac:spMk id="69" creationId="{670E223C-0E61-4DC8-99BA-100F26827A27}"/>
          </ac:spMkLst>
        </pc:spChg>
        <pc:spChg chg="add del">
          <ac:chgData name="Owen Santoso (22466085)" userId="b375e2bc-c19d-4108-9c74-f6149a3e4a36" providerId="ADAL" clId="{94D50680-F7FB-4732-B25A-8E6544FE298E}" dt="2021-10-03T12:08:07.203" v="475" actId="26606"/>
          <ac:spMkLst>
            <pc:docMk/>
            <pc:sldMk cId="2549087301" sldId="263"/>
            <ac:spMk id="70" creationId="{22A21990-63C7-495D-80A1-46249F19ED92}"/>
          </ac:spMkLst>
        </pc:spChg>
        <pc:spChg chg="add del">
          <ac:chgData name="Owen Santoso (22466085)" userId="b375e2bc-c19d-4108-9c74-f6149a3e4a36" providerId="ADAL" clId="{94D50680-F7FB-4732-B25A-8E6544FE298E}" dt="2021-10-03T12:08:08.465" v="477" actId="26606"/>
          <ac:spMkLst>
            <pc:docMk/>
            <pc:sldMk cId="2549087301" sldId="263"/>
            <ac:spMk id="7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2:08:08.465" v="477" actId="26606"/>
          <ac:spMkLst>
            <pc:docMk/>
            <pc:sldMk cId="2549087301" sldId="263"/>
            <ac:spMk id="73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2:08:10.725" v="479" actId="26606"/>
          <ac:spMkLst>
            <pc:docMk/>
            <pc:sldMk cId="2549087301" sldId="263"/>
            <ac:spMk id="75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2:08:10.725" v="479" actId="26606"/>
          <ac:spMkLst>
            <pc:docMk/>
            <pc:sldMk cId="2549087301" sldId="263"/>
            <ac:spMk id="76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2:08:12.797" v="481" actId="26606"/>
          <ac:spMkLst>
            <pc:docMk/>
            <pc:sldMk cId="2549087301" sldId="263"/>
            <ac:spMk id="78" creationId="{E73EAD47-3FAF-4CCF-BF4F-1F29AA9CB18A}"/>
          </ac:spMkLst>
        </pc:spChg>
        <pc:spChg chg="add del">
          <ac:chgData name="Owen Santoso (22466085)" userId="b375e2bc-c19d-4108-9c74-f6149a3e4a36" providerId="ADAL" clId="{94D50680-F7FB-4732-B25A-8E6544FE298E}" dt="2021-10-03T12:08:12.797" v="481" actId="26606"/>
          <ac:spMkLst>
            <pc:docMk/>
            <pc:sldMk cId="2549087301" sldId="263"/>
            <ac:spMk id="79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2:08:15.030" v="483" actId="26606"/>
          <ac:spMkLst>
            <pc:docMk/>
            <pc:sldMk cId="2549087301" sldId="263"/>
            <ac:spMk id="81" creationId="{278DB8A0-9FF5-471F-BAC3-098541F7471A}"/>
          </ac:spMkLst>
        </pc:spChg>
        <pc:spChg chg="add del">
          <ac:chgData name="Owen Santoso (22466085)" userId="b375e2bc-c19d-4108-9c74-f6149a3e4a36" providerId="ADAL" clId="{94D50680-F7FB-4732-B25A-8E6544FE298E}" dt="2021-10-03T12:08:15.030" v="483" actId="26606"/>
          <ac:spMkLst>
            <pc:docMk/>
            <pc:sldMk cId="2549087301" sldId="263"/>
            <ac:spMk id="82" creationId="{670E223C-0E61-4DC8-99BA-100F26827A27}"/>
          </ac:spMkLst>
        </pc:spChg>
        <pc:spChg chg="add del">
          <ac:chgData name="Owen Santoso (22466085)" userId="b375e2bc-c19d-4108-9c74-f6149a3e4a36" providerId="ADAL" clId="{94D50680-F7FB-4732-B25A-8E6544FE298E}" dt="2021-10-03T12:08:15.030" v="483" actId="26606"/>
          <ac:spMkLst>
            <pc:docMk/>
            <pc:sldMk cId="2549087301" sldId="263"/>
            <ac:spMk id="83" creationId="{22A21990-63C7-495D-80A1-46249F19ED92}"/>
          </ac:spMkLst>
        </pc:spChg>
        <pc:spChg chg="add del">
          <ac:chgData name="Owen Santoso (22466085)" userId="b375e2bc-c19d-4108-9c74-f6149a3e4a36" providerId="ADAL" clId="{94D50680-F7FB-4732-B25A-8E6544FE298E}" dt="2021-10-03T12:08:15.637" v="485" actId="26606"/>
          <ac:spMkLst>
            <pc:docMk/>
            <pc:sldMk cId="2549087301" sldId="263"/>
            <ac:spMk id="85" creationId="{E73EAD47-3FAF-4CCF-BF4F-1F29AA9CB18A}"/>
          </ac:spMkLst>
        </pc:spChg>
        <pc:spChg chg="add del">
          <ac:chgData name="Owen Santoso (22466085)" userId="b375e2bc-c19d-4108-9c74-f6149a3e4a36" providerId="ADAL" clId="{94D50680-F7FB-4732-B25A-8E6544FE298E}" dt="2021-10-03T12:08:15.637" v="485" actId="26606"/>
          <ac:spMkLst>
            <pc:docMk/>
            <pc:sldMk cId="2549087301" sldId="263"/>
            <ac:spMk id="86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2:08:16.417" v="487" actId="26606"/>
          <ac:spMkLst>
            <pc:docMk/>
            <pc:sldMk cId="2549087301" sldId="263"/>
            <ac:spMk id="88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2:08:16.417" v="487" actId="26606"/>
          <ac:spMkLst>
            <pc:docMk/>
            <pc:sldMk cId="2549087301" sldId="263"/>
            <ac:spMk id="89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2:08:19.881" v="489" actId="26606"/>
          <ac:spMkLst>
            <pc:docMk/>
            <pc:sldMk cId="2549087301" sldId="263"/>
            <ac:spMk id="91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2:08:19.881" v="489" actId="26606"/>
          <ac:spMkLst>
            <pc:docMk/>
            <pc:sldMk cId="2549087301" sldId="263"/>
            <ac:spMk id="92" creationId="{CE9A9457-874F-4EEB-BF07-9CEA561C1196}"/>
          </ac:spMkLst>
        </pc:spChg>
        <pc:spChg chg="add del">
          <ac:chgData name="Owen Santoso (22466085)" userId="b375e2bc-c19d-4108-9c74-f6149a3e4a36" providerId="ADAL" clId="{94D50680-F7FB-4732-B25A-8E6544FE298E}" dt="2021-10-03T13:27:10.112" v="1810" actId="26606"/>
          <ac:spMkLst>
            <pc:docMk/>
            <pc:sldMk cId="2549087301" sldId="263"/>
            <ac:spMk id="94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2549087301" sldId="263"/>
            <ac:spMk id="99" creationId="{D70BC64E-B094-49DE-BD9C-DB662FCF598F}"/>
          </ac:spMkLst>
        </pc:spChg>
        <pc:picChg chg="add del mod ord">
          <ac:chgData name="Owen Santoso (22466085)" userId="b375e2bc-c19d-4108-9c74-f6149a3e4a36" providerId="ADAL" clId="{94D50680-F7FB-4732-B25A-8E6544FE298E}" dt="2021-10-03T12:09:13.115" v="492" actId="478"/>
          <ac:picMkLst>
            <pc:docMk/>
            <pc:sldMk cId="2549087301" sldId="263"/>
            <ac:picMk id="4" creationId="{85069E0A-9732-4F64-A123-44DD507832D5}"/>
          </ac:picMkLst>
        </pc:picChg>
        <pc:picChg chg="add del mod">
          <ac:chgData name="Owen Santoso (22466085)" userId="b375e2bc-c19d-4108-9c74-f6149a3e4a36" providerId="ADAL" clId="{94D50680-F7FB-4732-B25A-8E6544FE298E}" dt="2021-10-03T12:09:20.339" v="496" actId="478"/>
          <ac:picMkLst>
            <pc:docMk/>
            <pc:sldMk cId="2549087301" sldId="263"/>
            <ac:picMk id="6" creationId="{951C1BDE-C001-4C4B-B97F-8799EF0D066A}"/>
          </ac:picMkLst>
        </pc:picChg>
        <pc:picChg chg="add mod">
          <ac:chgData name="Owen Santoso (22466085)" userId="b375e2bc-c19d-4108-9c74-f6149a3e4a36" providerId="ADAL" clId="{94D50680-F7FB-4732-B25A-8E6544FE298E}" dt="2021-10-03T17:27:07.878" v="2623" actId="14100"/>
          <ac:picMkLst>
            <pc:docMk/>
            <pc:sldMk cId="2549087301" sldId="263"/>
            <ac:picMk id="8" creationId="{0239B9E5-5375-4BF0-B266-40884EB15D16}"/>
          </ac:picMkLst>
        </pc:picChg>
        <pc:picChg chg="add mod">
          <ac:chgData name="Owen Santoso (22466085)" userId="b375e2bc-c19d-4108-9c74-f6149a3e4a36" providerId="ADAL" clId="{94D50680-F7FB-4732-B25A-8E6544FE298E}" dt="2021-10-03T13:27:10.112" v="1810" actId="26606"/>
          <ac:picMkLst>
            <pc:docMk/>
            <pc:sldMk cId="2549087301" sldId="263"/>
            <ac:picMk id="10" creationId="{38266B2B-FACC-4CAB-8375-AEA20F56FC35}"/>
          </ac:picMkLst>
        </pc:picChg>
      </pc:sldChg>
      <pc:sldChg chg="addSp delSp modSp add del mod setClrOvrMap delDesignElem">
        <pc:chgData name="Owen Santoso (22466085)" userId="b375e2bc-c19d-4108-9c74-f6149a3e4a36" providerId="ADAL" clId="{94D50680-F7FB-4732-B25A-8E6544FE298E}" dt="2021-10-03T20:28:07.269" v="7770" actId="47"/>
        <pc:sldMkLst>
          <pc:docMk/>
          <pc:sldMk cId="2590749848" sldId="264"/>
        </pc:sldMkLst>
        <pc:spChg chg="mod">
          <ac:chgData name="Owen Santoso (22466085)" userId="b375e2bc-c19d-4108-9c74-f6149a3e4a36" providerId="ADAL" clId="{94D50680-F7FB-4732-B25A-8E6544FE298E}" dt="2021-10-03T17:29:26.005" v="2721" actId="14100"/>
          <ac:spMkLst>
            <pc:docMk/>
            <pc:sldMk cId="2590749848" sldId="264"/>
            <ac:spMk id="2" creationId="{26D57C6B-367D-4971-8475-735A28B74BDA}"/>
          </ac:spMkLst>
        </pc:spChg>
        <pc:spChg chg="mod">
          <ac:chgData name="Owen Santoso (22466085)" userId="b375e2bc-c19d-4108-9c74-f6149a3e4a36" providerId="ADAL" clId="{94D50680-F7FB-4732-B25A-8E6544FE298E}" dt="2021-10-03T12:11:24.975" v="519" actId="26606"/>
          <ac:spMkLst>
            <pc:docMk/>
            <pc:sldMk cId="2590749848" sldId="264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2:11:24.975" v="519" actId="26606"/>
          <ac:spMkLst>
            <pc:docMk/>
            <pc:sldMk cId="2590749848" sldId="264"/>
            <ac:spMk id="37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2:11:24.975" v="519" actId="26606"/>
          <ac:spMkLst>
            <pc:docMk/>
            <pc:sldMk cId="2590749848" sldId="264"/>
            <ac:spMk id="38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2:11:14.288" v="500" actId="26606"/>
          <ac:spMkLst>
            <pc:docMk/>
            <pc:sldMk cId="2590749848" sldId="264"/>
            <ac:spMk id="71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2:11:14.288" v="500" actId="26606"/>
          <ac:spMkLst>
            <pc:docMk/>
            <pc:sldMk cId="2590749848" sldId="264"/>
            <ac:spMk id="73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2:11:15.753" v="502" actId="26606"/>
          <ac:spMkLst>
            <pc:docMk/>
            <pc:sldMk cId="2590749848" sldId="264"/>
            <ac:spMk id="1028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2:11:17.081" v="504" actId="26606"/>
          <ac:spMkLst>
            <pc:docMk/>
            <pc:sldMk cId="2590749848" sldId="264"/>
            <ac:spMk id="1030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2:11:17.937" v="506" actId="26606"/>
          <ac:spMkLst>
            <pc:docMk/>
            <pc:sldMk cId="2590749848" sldId="264"/>
            <ac:spMk id="103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2:11:17.937" v="506" actId="26606"/>
          <ac:spMkLst>
            <pc:docMk/>
            <pc:sldMk cId="2590749848" sldId="264"/>
            <ac:spMk id="1033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2:11:18.574" v="508" actId="26606"/>
          <ac:spMkLst>
            <pc:docMk/>
            <pc:sldMk cId="2590749848" sldId="264"/>
            <ac:spMk id="1035" creationId="{1265911B-1E2F-489E-97EF-A15A9299E703}"/>
          </ac:spMkLst>
        </pc:spChg>
        <pc:spChg chg="add del">
          <ac:chgData name="Owen Santoso (22466085)" userId="b375e2bc-c19d-4108-9c74-f6149a3e4a36" providerId="ADAL" clId="{94D50680-F7FB-4732-B25A-8E6544FE298E}" dt="2021-10-03T12:11:18.574" v="508" actId="26606"/>
          <ac:spMkLst>
            <pc:docMk/>
            <pc:sldMk cId="2590749848" sldId="264"/>
            <ac:spMk id="1036" creationId="{2119D4F1-CE65-4D74-A168-F27C15F1B00C}"/>
          </ac:spMkLst>
        </pc:spChg>
        <pc:spChg chg="add del">
          <ac:chgData name="Owen Santoso (22466085)" userId="b375e2bc-c19d-4108-9c74-f6149a3e4a36" providerId="ADAL" clId="{94D50680-F7FB-4732-B25A-8E6544FE298E}" dt="2021-10-03T12:11:19.974" v="510" actId="26606"/>
          <ac:spMkLst>
            <pc:docMk/>
            <pc:sldMk cId="2590749848" sldId="264"/>
            <ac:spMk id="1038" creationId="{5EE2BC33-F8B8-4768-AE46-E7CF6E3D7C9D}"/>
          </ac:spMkLst>
        </pc:spChg>
        <pc:spChg chg="add del">
          <ac:chgData name="Owen Santoso (22466085)" userId="b375e2bc-c19d-4108-9c74-f6149a3e4a36" providerId="ADAL" clId="{94D50680-F7FB-4732-B25A-8E6544FE298E}" dt="2021-10-03T12:11:19.974" v="510" actId="26606"/>
          <ac:spMkLst>
            <pc:docMk/>
            <pc:sldMk cId="2590749848" sldId="264"/>
            <ac:spMk id="1039" creationId="{905EB5AC-4150-4206-9DBE-37DD0EBFBC79}"/>
          </ac:spMkLst>
        </pc:spChg>
        <pc:spChg chg="add del">
          <ac:chgData name="Owen Santoso (22466085)" userId="b375e2bc-c19d-4108-9c74-f6149a3e4a36" providerId="ADAL" clId="{94D50680-F7FB-4732-B25A-8E6544FE298E}" dt="2021-10-03T12:11:22.397" v="512" actId="26606"/>
          <ac:spMkLst>
            <pc:docMk/>
            <pc:sldMk cId="2590749848" sldId="264"/>
            <ac:spMk id="1041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2:11:22.397" v="512" actId="26606"/>
          <ac:spMkLst>
            <pc:docMk/>
            <pc:sldMk cId="2590749848" sldId="264"/>
            <ac:spMk id="1042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2:11:22.397" v="512" actId="26606"/>
          <ac:spMkLst>
            <pc:docMk/>
            <pc:sldMk cId="2590749848" sldId="264"/>
            <ac:spMk id="1043" creationId="{A789735F-B733-49C7-8AB4-3F5148C6551A}"/>
          </ac:spMkLst>
        </pc:spChg>
        <pc:spChg chg="add del">
          <ac:chgData name="Owen Santoso (22466085)" userId="b375e2bc-c19d-4108-9c74-f6149a3e4a36" providerId="ADAL" clId="{94D50680-F7FB-4732-B25A-8E6544FE298E}" dt="2021-10-03T12:11:23.178" v="514" actId="26606"/>
          <ac:spMkLst>
            <pc:docMk/>
            <pc:sldMk cId="2590749848" sldId="264"/>
            <ac:spMk id="1045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2:11:23.720" v="516" actId="26606"/>
          <ac:spMkLst>
            <pc:docMk/>
            <pc:sldMk cId="2590749848" sldId="264"/>
            <ac:spMk id="1047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2:11:24.972" v="518" actId="26606"/>
          <ac:spMkLst>
            <pc:docMk/>
            <pc:sldMk cId="2590749848" sldId="264"/>
            <ac:spMk id="1049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2:11:24.972" v="518" actId="26606"/>
          <ac:spMkLst>
            <pc:docMk/>
            <pc:sldMk cId="2590749848" sldId="264"/>
            <ac:spMk id="1050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2590749848" sldId="264"/>
            <ac:spMk id="1053" creationId="{D7DD8518-4289-43CE-9E36-8E7E0D7DDF70}"/>
          </ac:spMkLst>
        </pc:spChg>
        <pc:picChg chg="add mod ord">
          <ac:chgData name="Owen Santoso (22466085)" userId="b375e2bc-c19d-4108-9c74-f6149a3e4a36" providerId="ADAL" clId="{94D50680-F7FB-4732-B25A-8E6544FE298E}" dt="2021-10-03T12:11:54.870" v="520" actId="1076"/>
          <ac:picMkLst>
            <pc:docMk/>
            <pc:sldMk cId="2590749848" sldId="264"/>
            <ac:picMk id="1026" creationId="{03DAA0D5-75AD-4A5A-87E1-D377D7B3C44C}"/>
          </ac:picMkLst>
        </pc:picChg>
        <pc:cxnChg chg="add del">
          <ac:chgData name="Owen Santoso (22466085)" userId="b375e2bc-c19d-4108-9c74-f6149a3e4a36" providerId="ADAL" clId="{94D50680-F7FB-4732-B25A-8E6544FE298E}" dt="2021-10-03T12:11:14.288" v="500" actId="26606"/>
          <ac:cxnSpMkLst>
            <pc:docMk/>
            <pc:sldMk cId="2590749848" sldId="264"/>
            <ac:cxnSpMk id="75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2:11:24.972" v="518" actId="26606"/>
          <ac:cxnSpMkLst>
            <pc:docMk/>
            <pc:sldMk cId="2590749848" sldId="264"/>
            <ac:cxnSpMk id="1051" creationId="{837CF948-9F12-4674-98E3-7A7FE57A1987}"/>
          </ac:cxnSpMkLst>
        </pc:cxnChg>
      </pc:sldChg>
      <pc:sldChg chg="addSp delSp modSp new mod ord modTransition setBg modAnim setClrOvrMap delDesignElem">
        <pc:chgData name="Owen Santoso (22466085)" userId="b375e2bc-c19d-4108-9c74-f6149a3e4a36" providerId="ADAL" clId="{94D50680-F7FB-4732-B25A-8E6544FE298E}" dt="2021-10-03T21:54:21.445" v="9892"/>
        <pc:sldMkLst>
          <pc:docMk/>
          <pc:sldMk cId="1252952061" sldId="265"/>
        </pc:sldMkLst>
        <pc:spChg chg="mod">
          <ac:chgData name="Owen Santoso (22466085)" userId="b375e2bc-c19d-4108-9c74-f6149a3e4a36" providerId="ADAL" clId="{94D50680-F7FB-4732-B25A-8E6544FE298E}" dt="2021-10-03T19:36:57.405" v="7448"/>
          <ac:spMkLst>
            <pc:docMk/>
            <pc:sldMk cId="1252952061" sldId="265"/>
            <ac:spMk id="2" creationId="{50EE2F80-DF10-45CD-861B-058DEA903550}"/>
          </ac:spMkLst>
        </pc:spChg>
        <pc:spChg chg="add del mod">
          <ac:chgData name="Owen Santoso (22466085)" userId="b375e2bc-c19d-4108-9c74-f6149a3e4a36" providerId="ADAL" clId="{94D50680-F7FB-4732-B25A-8E6544FE298E}" dt="2021-10-03T13:12:01.102" v="1147" actId="26606"/>
          <ac:spMkLst>
            <pc:docMk/>
            <pc:sldMk cId="1252952061" sldId="265"/>
            <ac:spMk id="3" creationId="{D06DCC60-CC13-418C-BD91-B2DBC6BACF71}"/>
          </ac:spMkLst>
        </pc:spChg>
        <pc:spChg chg="add del">
          <ac:chgData name="Owen Santoso (22466085)" userId="b375e2bc-c19d-4108-9c74-f6149a3e4a36" providerId="ADAL" clId="{94D50680-F7FB-4732-B25A-8E6544FE298E}" dt="2021-10-03T13:11:24.257" v="1130" actId="26606"/>
          <ac:spMkLst>
            <pc:docMk/>
            <pc:sldMk cId="1252952061" sldId="265"/>
            <ac:spMk id="71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12:01.102" v="1147" actId="26606"/>
          <ac:spMkLst>
            <pc:docMk/>
            <pc:sldMk cId="1252952061" sldId="265"/>
            <ac:spMk id="137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11:59.356" v="1142" actId="26606"/>
          <ac:spMkLst>
            <pc:docMk/>
            <pc:sldMk cId="1252952061" sldId="265"/>
            <ac:spMk id="19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11:59.356" v="1142" actId="26606"/>
          <ac:spMkLst>
            <pc:docMk/>
            <pc:sldMk cId="1252952061" sldId="265"/>
            <ac:spMk id="193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3:11:59.356" v="1142" actId="26606"/>
          <ac:spMkLst>
            <pc:docMk/>
            <pc:sldMk cId="1252952061" sldId="265"/>
            <ac:spMk id="194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3:11:59.356" v="1142" actId="26606"/>
          <ac:spMkLst>
            <pc:docMk/>
            <pc:sldMk cId="1252952061" sldId="265"/>
            <ac:spMk id="2062" creationId="{D06DCC60-CC13-418C-BD91-B2DBC6BACF71}"/>
          </ac:spMkLst>
        </pc:spChg>
        <pc:spChg chg="add del">
          <ac:chgData name="Owen Santoso (22466085)" userId="b375e2bc-c19d-4108-9c74-f6149a3e4a36" providerId="ADAL" clId="{94D50680-F7FB-4732-B25A-8E6544FE298E}" dt="2021-10-03T13:12:00.296" v="1144" actId="26606"/>
          <ac:spMkLst>
            <pc:docMk/>
            <pc:sldMk cId="1252952061" sldId="265"/>
            <ac:spMk id="2064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12:00.296" v="1144" actId="26606"/>
          <ac:spMkLst>
            <pc:docMk/>
            <pc:sldMk cId="1252952061" sldId="265"/>
            <ac:spMk id="2065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3:12:00.296" v="1144" actId="26606"/>
          <ac:spMkLst>
            <pc:docMk/>
            <pc:sldMk cId="1252952061" sldId="265"/>
            <ac:spMk id="2066" creationId="{D06DCC60-CC13-418C-BD91-B2DBC6BACF71}"/>
          </ac:spMkLst>
        </pc:spChg>
        <pc:spChg chg="add del">
          <ac:chgData name="Owen Santoso (22466085)" userId="b375e2bc-c19d-4108-9c74-f6149a3e4a36" providerId="ADAL" clId="{94D50680-F7FB-4732-B25A-8E6544FE298E}" dt="2021-10-03T13:12:01.101" v="1146" actId="26606"/>
          <ac:spMkLst>
            <pc:docMk/>
            <pc:sldMk cId="1252952061" sldId="265"/>
            <ac:spMk id="2068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12:01.101" v="1146" actId="26606"/>
          <ac:spMkLst>
            <pc:docMk/>
            <pc:sldMk cId="1252952061" sldId="265"/>
            <ac:spMk id="2069" creationId="{D06DCC60-CC13-418C-BD91-B2DBC6BACF71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252952061" sldId="265"/>
            <ac:spMk id="2071" creationId="{D7DD8518-4289-43CE-9E36-8E7E0D7DDF70}"/>
          </ac:spMkLst>
        </pc:spChg>
        <pc:spChg chg="add mo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252952061" sldId="265"/>
            <ac:spMk id="2072" creationId="{D06DCC60-CC13-418C-BD91-B2DBC6BACF71}"/>
          </ac:spMkLst>
        </pc:spChg>
        <pc:graphicFrameChg chg="add del">
          <ac:chgData name="Owen Santoso (22466085)" userId="b375e2bc-c19d-4108-9c74-f6149a3e4a36" providerId="ADAL" clId="{94D50680-F7FB-4732-B25A-8E6544FE298E}" dt="2021-10-03T13:11:54.946" v="1134" actId="26606"/>
          <ac:graphicFrameMkLst>
            <pc:docMk/>
            <pc:sldMk cId="1252952061" sldId="265"/>
            <ac:graphicFrameMk id="2054" creationId="{43309B9C-E1B2-4793-A6A4-42C33273A82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3:11:55.554" v="1136" actId="26606"/>
          <ac:graphicFrameMkLst>
            <pc:docMk/>
            <pc:sldMk cId="1252952061" sldId="265"/>
            <ac:graphicFrameMk id="2056" creationId="{5E376899-C1DD-4A56-94DD-6567FED45E46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3:11:56.402" v="1138" actId="26606"/>
          <ac:graphicFrameMkLst>
            <pc:docMk/>
            <pc:sldMk cId="1252952061" sldId="265"/>
            <ac:graphicFrameMk id="2058" creationId="{89AA39B2-0C6A-4E9E-B4B5-4F429083B91E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3:11:58.345" v="1140" actId="26606"/>
          <ac:graphicFrameMkLst>
            <pc:docMk/>
            <pc:sldMk cId="1252952061" sldId="265"/>
            <ac:graphicFrameMk id="2060" creationId="{8743535D-F3C0-4D55-BCD2-8D4E5CC20852}"/>
          </ac:graphicFrameMkLst>
        </pc:graphicFrameChg>
        <pc:picChg chg="add del mod">
          <ac:chgData name="Owen Santoso (22466085)" userId="b375e2bc-c19d-4108-9c74-f6149a3e4a36" providerId="ADAL" clId="{94D50680-F7FB-4732-B25A-8E6544FE298E}" dt="2021-10-03T13:11:03.269" v="1127" actId="478"/>
          <ac:picMkLst>
            <pc:docMk/>
            <pc:sldMk cId="1252952061" sldId="265"/>
            <ac:picMk id="2050" creationId="{3679C658-DEF7-41FA-A8FA-5098831C7EF2}"/>
          </ac:picMkLst>
        </pc:picChg>
        <pc:picChg chg="add mod">
          <ac:chgData name="Owen Santoso (22466085)" userId="b375e2bc-c19d-4108-9c74-f6149a3e4a36" providerId="ADAL" clId="{94D50680-F7FB-4732-B25A-8E6544FE298E}" dt="2021-10-03T13:12:01.101" v="1146" actId="26606"/>
          <ac:picMkLst>
            <pc:docMk/>
            <pc:sldMk cId="1252952061" sldId="265"/>
            <ac:picMk id="2052" creationId="{8B53ECA6-BE50-4842-94AD-8F9251F61109}"/>
          </ac:picMkLst>
        </pc:picChg>
      </pc:sldChg>
      <pc:sldChg chg="addSp delSp modSp add mod modTransition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3515948712" sldId="266"/>
        </pc:sldMkLst>
        <pc:spChg chg="mod">
          <ac:chgData name="Owen Santoso (22466085)" userId="b375e2bc-c19d-4108-9c74-f6149a3e4a36" providerId="ADAL" clId="{94D50680-F7FB-4732-B25A-8E6544FE298E}" dt="2021-10-03T13:12:48.543" v="1199" actId="20577"/>
          <ac:spMkLst>
            <pc:docMk/>
            <pc:sldMk cId="3515948712" sldId="266"/>
            <ac:spMk id="2" creationId="{50EE2F80-DF10-45CD-861B-058DEA903550}"/>
          </ac:spMkLst>
        </pc:spChg>
        <pc:spChg chg="mo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515948712" sldId="266"/>
            <ac:spMk id="3" creationId="{D06DCC60-CC13-418C-BD91-B2DBC6BACF71}"/>
          </ac:spMkLst>
        </pc:spChg>
        <pc:spChg chg="del">
          <ac:chgData name="Owen Santoso (22466085)" userId="b375e2bc-c19d-4108-9c74-f6149a3e4a36" providerId="ADAL" clId="{94D50680-F7FB-4732-B25A-8E6544FE298E}" dt="2021-10-03T13:29:07.711" v="1818" actId="26606"/>
          <ac:spMkLst>
            <pc:docMk/>
            <pc:sldMk cId="3515948712" sldId="266"/>
            <ac:spMk id="71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515948712" sldId="266"/>
            <ac:spMk id="135" creationId="{D7DD8518-4289-43CE-9E36-8E7E0D7DDF70}"/>
          </ac:spMkLst>
        </pc:spChg>
        <pc:picChg chg="mod">
          <ac:chgData name="Owen Santoso (22466085)" userId="b375e2bc-c19d-4108-9c74-f6149a3e4a36" providerId="ADAL" clId="{94D50680-F7FB-4732-B25A-8E6544FE298E}" dt="2021-10-03T13:40:33.877" v="1963" actId="1076"/>
          <ac:picMkLst>
            <pc:docMk/>
            <pc:sldMk cId="3515948712" sldId="266"/>
            <ac:picMk id="2050" creationId="{3679C658-DEF7-41FA-A8FA-5098831C7EF2}"/>
          </ac:picMkLst>
        </pc:picChg>
      </pc:sldChg>
      <pc:sldChg chg="addSp delSp modSp add mod modTransition setClrOvrMap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4151708617" sldId="267"/>
        </pc:sldMkLst>
        <pc:spChg chg="mod">
          <ac:chgData name="Owen Santoso (22466085)" userId="b375e2bc-c19d-4108-9c74-f6149a3e4a36" providerId="ADAL" clId="{94D50680-F7FB-4732-B25A-8E6544FE298E}" dt="2021-10-03T13:36:32.320" v="1890" actId="26606"/>
          <ac:spMkLst>
            <pc:docMk/>
            <pc:sldMk cId="4151708617" sldId="267"/>
            <ac:spMk id="2" creationId="{50EE2F80-DF10-45CD-861B-058DEA903550}"/>
          </ac:spMkLst>
        </pc:spChg>
        <pc:spChg chg="mod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4151708617" sldId="267"/>
            <ac:spMk id="3" creationId="{D06DCC60-CC13-418C-BD91-B2DBC6BACF71}"/>
          </ac:spMkLst>
        </pc:spChg>
        <pc:spChg chg="add del">
          <ac:chgData name="Owen Santoso (22466085)" userId="b375e2bc-c19d-4108-9c74-f6149a3e4a36" providerId="ADAL" clId="{94D50680-F7FB-4732-B25A-8E6544FE298E}" dt="2021-10-03T13:36:24.798" v="1883" actId="26606"/>
          <ac:spMkLst>
            <pc:docMk/>
            <pc:sldMk cId="4151708617" sldId="267"/>
            <ac:spMk id="9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36:24.798" v="1883" actId="26606"/>
          <ac:spMkLst>
            <pc:docMk/>
            <pc:sldMk cId="4151708617" sldId="267"/>
            <ac:spMk id="94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3:36:31.313" v="1887" actId="26606"/>
          <ac:spMkLst>
            <pc:docMk/>
            <pc:sldMk cId="4151708617" sldId="267"/>
            <ac:spMk id="96" creationId="{A789735F-B733-49C7-8AB4-3F5148C6551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4151708617" sldId="267"/>
            <ac:spMk id="102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36:19.963" v="1881" actId="26606"/>
          <ac:spMkLst>
            <pc:docMk/>
            <pc:sldMk cId="4151708617" sldId="267"/>
            <ac:spMk id="135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36:15.810" v="1868" actId="26606"/>
          <ac:spMkLst>
            <pc:docMk/>
            <pc:sldMk cId="4151708617" sldId="267"/>
            <ac:spMk id="192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36:16.352" v="1870" actId="26606"/>
          <ac:spMkLst>
            <pc:docMk/>
            <pc:sldMk cId="4151708617" sldId="267"/>
            <ac:spMk id="193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3:36:17.120" v="1872" actId="26606"/>
          <ac:spMkLst>
            <pc:docMk/>
            <pc:sldMk cId="4151708617" sldId="267"/>
            <ac:spMk id="194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3:36:16.352" v="1870" actId="26606"/>
          <ac:spMkLst>
            <pc:docMk/>
            <pc:sldMk cId="4151708617" sldId="267"/>
            <ac:spMk id="3076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36:17.120" v="1872" actId="26606"/>
          <ac:spMkLst>
            <pc:docMk/>
            <pc:sldMk cId="4151708617" sldId="267"/>
            <ac:spMk id="3078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36:17.120" v="1872" actId="26606"/>
          <ac:spMkLst>
            <pc:docMk/>
            <pc:sldMk cId="4151708617" sldId="267"/>
            <ac:spMk id="3079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3:36:17.526" v="1874" actId="26606"/>
          <ac:spMkLst>
            <pc:docMk/>
            <pc:sldMk cId="4151708617" sldId="267"/>
            <ac:spMk id="3081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13:36:17.526" v="1874" actId="26606"/>
          <ac:spMkLst>
            <pc:docMk/>
            <pc:sldMk cId="4151708617" sldId="267"/>
            <ac:spMk id="3082" creationId="{961C2FB6-1414-4D9D-BE7A-1FF2A7AAECC6}"/>
          </ac:spMkLst>
        </pc:spChg>
        <pc:spChg chg="add del">
          <ac:chgData name="Owen Santoso (22466085)" userId="b375e2bc-c19d-4108-9c74-f6149a3e4a36" providerId="ADAL" clId="{94D50680-F7FB-4732-B25A-8E6544FE298E}" dt="2021-10-03T13:36:18.158" v="1876" actId="26606"/>
          <ac:spMkLst>
            <pc:docMk/>
            <pc:sldMk cId="4151708617" sldId="267"/>
            <ac:spMk id="3084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36:19.259" v="1878" actId="26606"/>
          <ac:spMkLst>
            <pc:docMk/>
            <pc:sldMk cId="4151708617" sldId="267"/>
            <ac:spMk id="3086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3:36:19.259" v="1878" actId="26606"/>
          <ac:spMkLst>
            <pc:docMk/>
            <pc:sldMk cId="4151708617" sldId="267"/>
            <ac:spMk id="3087" creationId="{2EAC6968-E97C-4229-A385-D68969BBA1F0}"/>
          </ac:spMkLst>
        </pc:spChg>
        <pc:spChg chg="add del">
          <ac:chgData name="Owen Santoso (22466085)" userId="b375e2bc-c19d-4108-9c74-f6149a3e4a36" providerId="ADAL" clId="{94D50680-F7FB-4732-B25A-8E6544FE298E}" dt="2021-10-03T13:36:19.259" v="1878" actId="26606"/>
          <ac:spMkLst>
            <pc:docMk/>
            <pc:sldMk cId="4151708617" sldId="267"/>
            <ac:spMk id="3088" creationId="{CE9A9457-874F-4EEB-BF07-9CEA561C1196}"/>
          </ac:spMkLst>
        </pc:spChg>
        <pc:spChg chg="add del">
          <ac:chgData name="Owen Santoso (22466085)" userId="b375e2bc-c19d-4108-9c74-f6149a3e4a36" providerId="ADAL" clId="{94D50680-F7FB-4732-B25A-8E6544FE298E}" dt="2021-10-03T13:36:19.960" v="1880" actId="26606"/>
          <ac:spMkLst>
            <pc:docMk/>
            <pc:sldMk cId="4151708617" sldId="267"/>
            <ac:spMk id="3090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36:19.960" v="1880" actId="26606"/>
          <ac:spMkLst>
            <pc:docMk/>
            <pc:sldMk cId="4151708617" sldId="267"/>
            <ac:spMk id="3091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3:36:32.320" v="1890" actId="26606"/>
          <ac:spMkLst>
            <pc:docMk/>
            <pc:sldMk cId="4151708617" sldId="267"/>
            <ac:spMk id="3093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3:36:32.320" v="1890" actId="26606"/>
          <ac:spMkLst>
            <pc:docMk/>
            <pc:sldMk cId="4151708617" sldId="267"/>
            <ac:spMk id="3094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3:36:32.320" v="1890" actId="26606"/>
          <ac:spMkLst>
            <pc:docMk/>
            <pc:sldMk cId="4151708617" sldId="267"/>
            <ac:spMk id="3095" creationId="{A789735F-B733-49C7-8AB4-3F5148C6551A}"/>
          </ac:spMkLst>
        </pc:spChg>
        <pc:spChg chg="add del">
          <ac:chgData name="Owen Santoso (22466085)" userId="b375e2bc-c19d-4108-9c74-f6149a3e4a36" providerId="ADAL" clId="{94D50680-F7FB-4732-B25A-8E6544FE298E}" dt="2021-10-03T13:36:30.762" v="1885" actId="26606"/>
          <ac:spMkLst>
            <pc:docMk/>
            <pc:sldMk cId="4151708617" sldId="267"/>
            <ac:spMk id="3097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3:36:31.313" v="1887" actId="26606"/>
          <ac:spMkLst>
            <pc:docMk/>
            <pc:sldMk cId="4151708617" sldId="267"/>
            <ac:spMk id="3099" creationId="{3DAD064D-86F0-42ED-B520-99689857918E}"/>
          </ac:spMkLst>
        </pc:spChg>
        <pc:spChg chg="add del">
          <ac:chgData name="Owen Santoso (22466085)" userId="b375e2bc-c19d-4108-9c74-f6149a3e4a36" providerId="ADAL" clId="{94D50680-F7FB-4732-B25A-8E6544FE298E}" dt="2021-10-03T13:36:31.313" v="1887" actId="26606"/>
          <ac:spMkLst>
            <pc:docMk/>
            <pc:sldMk cId="4151708617" sldId="267"/>
            <ac:spMk id="3100" creationId="{1D7071EC-BCB9-494C-A9A6-CF6667C0018F}"/>
          </ac:spMkLst>
        </pc:spChg>
        <pc:spChg chg="add del">
          <ac:chgData name="Owen Santoso (22466085)" userId="b375e2bc-c19d-4108-9c74-f6149a3e4a36" providerId="ADAL" clId="{94D50680-F7FB-4732-B25A-8E6544FE298E}" dt="2021-10-03T13:36:32.319" v="1889" actId="26606"/>
          <ac:spMkLst>
            <pc:docMk/>
            <pc:sldMk cId="4151708617" sldId="267"/>
            <ac:spMk id="310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3:36:32.319" v="1889" actId="26606"/>
          <ac:spMkLst>
            <pc:docMk/>
            <pc:sldMk cId="4151708617" sldId="267"/>
            <ac:spMk id="3103" creationId="{5CA22715-D05D-465E-A9CB-5AD7BC6C9C8A}"/>
          </ac:spMkLst>
        </pc:spChg>
        <pc:spChg chg="add del">
          <ac:chgData name="Owen Santoso (22466085)" userId="b375e2bc-c19d-4108-9c74-f6149a3e4a36" providerId="ADAL" clId="{94D50680-F7FB-4732-B25A-8E6544FE298E}" dt="2021-10-03T16:48:24.896" v="1966" actId="26606"/>
          <ac:spMkLst>
            <pc:docMk/>
            <pc:sldMk cId="4151708617" sldId="267"/>
            <ac:spMk id="3105" creationId="{D7DD8518-4289-43CE-9E36-8E7E0D7DDF70}"/>
          </ac:spMkLst>
        </pc:spChg>
        <pc:picChg chg="del">
          <ac:chgData name="Owen Santoso (22466085)" userId="b375e2bc-c19d-4108-9c74-f6149a3e4a36" providerId="ADAL" clId="{94D50680-F7FB-4732-B25A-8E6544FE298E}" dt="2021-10-03T13:33:11.738" v="1863" actId="478"/>
          <ac:picMkLst>
            <pc:docMk/>
            <pc:sldMk cId="4151708617" sldId="267"/>
            <ac:picMk id="2050" creationId="{3679C658-DEF7-41FA-A8FA-5098831C7EF2}"/>
          </ac:picMkLst>
        </pc:picChg>
        <pc:picChg chg="add mod">
          <ac:chgData name="Owen Santoso (22466085)" userId="b375e2bc-c19d-4108-9c74-f6149a3e4a36" providerId="ADAL" clId="{94D50680-F7FB-4732-B25A-8E6544FE298E}" dt="2021-10-03T16:48:24.896" v="1966" actId="26606"/>
          <ac:picMkLst>
            <pc:docMk/>
            <pc:sldMk cId="4151708617" sldId="267"/>
            <ac:picMk id="3074" creationId="{3196B046-ED07-4282-AF00-09D9EE89D3EE}"/>
          </ac:picMkLst>
        </pc:picChg>
      </pc:sldChg>
      <pc:sldChg chg="addSp delSp modSp add mod ord modTransition setBg setClrOvrMap delDesignElem modNotesTx">
        <pc:chgData name="Owen Santoso (22466085)" userId="b375e2bc-c19d-4108-9c74-f6149a3e4a36" providerId="ADAL" clId="{94D50680-F7FB-4732-B25A-8E6544FE298E}" dt="2021-10-03T23:10:40.898" v="11826" actId="20577"/>
        <pc:sldMkLst>
          <pc:docMk/>
          <pc:sldMk cId="3641327148" sldId="268"/>
        </pc:sldMkLst>
        <pc:spChg chg="del mod">
          <ac:chgData name="Owen Santoso (22466085)" userId="b375e2bc-c19d-4108-9c74-f6149a3e4a36" providerId="ADAL" clId="{94D50680-F7FB-4732-B25A-8E6544FE298E}" dt="2021-10-03T17:29:00.286" v="2715" actId="478"/>
          <ac:spMkLst>
            <pc:docMk/>
            <pc:sldMk cId="3641327148" sldId="268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7:28:10.710" v="2671"/>
          <ac:spMkLst>
            <pc:docMk/>
            <pc:sldMk cId="3641327148" sldId="268"/>
            <ac:spMk id="5" creationId="{547E9309-A90A-481C-AE86-22A9BEC803C4}"/>
          </ac:spMkLst>
        </pc:spChg>
        <pc:spChg chg="add del mod">
          <ac:chgData name="Owen Santoso (22466085)" userId="b375e2bc-c19d-4108-9c74-f6149a3e4a36" providerId="ADAL" clId="{94D50680-F7FB-4732-B25A-8E6544FE298E}" dt="2021-10-03T17:28:37.508" v="2708"/>
          <ac:spMkLst>
            <pc:docMk/>
            <pc:sldMk cId="3641327148" sldId="268"/>
            <ac:spMk id="6" creationId="{A18CB3DA-9F19-45B2-A06E-79DE5C1F48BD}"/>
          </ac:spMkLst>
        </pc:spChg>
        <pc:spChg chg="add del mod">
          <ac:chgData name="Owen Santoso (22466085)" userId="b375e2bc-c19d-4108-9c74-f6149a3e4a36" providerId="ADAL" clId="{94D50680-F7FB-4732-B25A-8E6544FE298E}" dt="2021-10-03T17:29:03.119" v="2716" actId="478"/>
          <ac:spMkLst>
            <pc:docMk/>
            <pc:sldMk cId="3641327148" sldId="268"/>
            <ac:spMk id="7" creationId="{B1E2D821-21B9-432A-AE5C-7F8B839606E2}"/>
          </ac:spMkLst>
        </pc:spChg>
        <pc:spChg chg="add mod">
          <ac:chgData name="Owen Santoso (22466085)" userId="b375e2bc-c19d-4108-9c74-f6149a3e4a36" providerId="ADAL" clId="{94D50680-F7FB-4732-B25A-8E6544FE298E}" dt="2021-10-03T18:39:54.088" v="4866" actId="404"/>
          <ac:spMkLst>
            <pc:docMk/>
            <pc:sldMk cId="3641327148" sldId="268"/>
            <ac:spMk id="8" creationId="{CC74D5BF-DF46-457E-891D-6FED8E2BE0E6}"/>
          </ac:spMkLst>
        </pc:spChg>
        <pc:spChg chg="add del mod">
          <ac:chgData name="Owen Santoso (22466085)" userId="b375e2bc-c19d-4108-9c74-f6149a3e4a36" providerId="ADAL" clId="{94D50680-F7FB-4732-B25A-8E6544FE298E}" dt="2021-10-03T18:38:29.247" v="4851" actId="478"/>
          <ac:spMkLst>
            <pc:docMk/>
            <pc:sldMk cId="3641327148" sldId="268"/>
            <ac:spMk id="10" creationId="{06538CCD-0E09-4EB4-B332-48054A9ACDFF}"/>
          </ac:spMkLst>
        </pc:spChg>
        <pc:spChg chg="add del">
          <ac:chgData name="Owen Santoso (22466085)" userId="b375e2bc-c19d-4108-9c74-f6149a3e4a36" providerId="ADAL" clId="{94D50680-F7FB-4732-B25A-8E6544FE298E}" dt="2021-10-03T18:34:30.716" v="4803" actId="26606"/>
          <ac:spMkLst>
            <pc:docMk/>
            <pc:sldMk cId="3641327148" sldId="268"/>
            <ac:spMk id="17" creationId="{B50AB553-2A96-4A92-96F2-93548E096954}"/>
          </ac:spMkLst>
        </pc:spChg>
        <pc:spChg chg="add del">
          <ac:chgData name="Owen Santoso (22466085)" userId="b375e2bc-c19d-4108-9c74-f6149a3e4a36" providerId="ADAL" clId="{94D50680-F7FB-4732-B25A-8E6544FE298E}" dt="2021-10-03T18:34:40.103" v="4811" actId="26606"/>
          <ac:spMkLst>
            <pc:docMk/>
            <pc:sldMk cId="3641327148" sldId="268"/>
            <ac:spMk id="18" creationId="{CEB6D6B1-52B8-45C8-9C83-B5042CDAB0D5}"/>
          </ac:spMkLst>
        </pc:spChg>
        <pc:spChg chg="add del">
          <ac:chgData name="Owen Santoso (22466085)" userId="b375e2bc-c19d-4108-9c74-f6149a3e4a36" providerId="ADAL" clId="{94D50680-F7FB-4732-B25A-8E6544FE298E}" dt="2021-10-03T18:34:28.230" v="4801" actId="26606"/>
          <ac:spMkLst>
            <pc:docMk/>
            <pc:sldMk cId="3641327148" sldId="268"/>
            <ac:spMk id="19" creationId="{2B566528-1B12-4246-9431-5C2D7D081168}"/>
          </ac:spMkLst>
        </pc:spChg>
        <pc:spChg chg="add del">
          <ac:chgData name="Owen Santoso (22466085)" userId="b375e2bc-c19d-4108-9c74-f6149a3e4a36" providerId="ADAL" clId="{94D50680-F7FB-4732-B25A-8E6544FE298E}" dt="2021-10-03T18:34:28.230" v="4801" actId="26606"/>
          <ac:spMkLst>
            <pc:docMk/>
            <pc:sldMk cId="3641327148" sldId="268"/>
            <ac:spMk id="21" creationId="{2E80C965-DB6D-4F81-9E9E-B027384D0BD6}"/>
          </ac:spMkLst>
        </pc:spChg>
        <pc:spChg chg="add del">
          <ac:chgData name="Owen Santoso (22466085)" userId="b375e2bc-c19d-4108-9c74-f6149a3e4a36" providerId="ADAL" clId="{94D50680-F7FB-4732-B25A-8E6544FE298E}" dt="2021-10-03T18:36:59.992" v="4819" actId="26606"/>
          <ac:spMkLst>
            <pc:docMk/>
            <pc:sldMk cId="3641327148" sldId="268"/>
            <ac:spMk id="22" creationId="{4F7EBAE4-9945-4473-9E34-B2C66EA0F03D}"/>
          </ac:spMkLst>
        </pc:spChg>
        <pc:spChg chg="add del">
          <ac:chgData name="Owen Santoso (22466085)" userId="b375e2bc-c19d-4108-9c74-f6149a3e4a36" providerId="ADAL" clId="{94D50680-F7FB-4732-B25A-8E6544FE298E}" dt="2021-10-03T18:34:28.230" v="4801" actId="26606"/>
          <ac:spMkLst>
            <pc:docMk/>
            <pc:sldMk cId="3641327148" sldId="268"/>
            <ac:spMk id="23" creationId="{A580F890-B085-4E95-96AA-55AEBEC5CE6E}"/>
          </ac:spMkLst>
        </pc:spChg>
        <pc:spChg chg="add del">
          <ac:chgData name="Owen Santoso (22466085)" userId="b375e2bc-c19d-4108-9c74-f6149a3e4a36" providerId="ADAL" clId="{94D50680-F7FB-4732-B25A-8E6544FE298E}" dt="2021-10-03T18:34:28.230" v="4801" actId="26606"/>
          <ac:spMkLst>
            <pc:docMk/>
            <pc:sldMk cId="3641327148" sldId="268"/>
            <ac:spMk id="25" creationId="{D3F51FEB-38FB-4F6C-9F7B-2F2AFAB65463}"/>
          </ac:spMkLst>
        </pc:spChg>
        <pc:spChg chg="add del">
          <ac:chgData name="Owen Santoso (22466085)" userId="b375e2bc-c19d-4108-9c74-f6149a3e4a36" providerId="ADAL" clId="{94D50680-F7FB-4732-B25A-8E6544FE298E}" dt="2021-10-03T18:34:41.479" v="4813" actId="26606"/>
          <ac:spMkLst>
            <pc:docMk/>
            <pc:sldMk cId="3641327148" sldId="268"/>
            <ac:spMk id="26" creationId="{CEB6D6B1-52B8-45C8-9C83-B5042CDAB0D5}"/>
          </ac:spMkLst>
        </pc:spChg>
        <pc:spChg chg="add del">
          <ac:chgData name="Owen Santoso (22466085)" userId="b375e2bc-c19d-4108-9c74-f6149a3e4a36" providerId="ADAL" clId="{94D50680-F7FB-4732-B25A-8E6544FE298E}" dt="2021-10-03T18:34:28.230" v="4801" actId="26606"/>
          <ac:spMkLst>
            <pc:docMk/>
            <pc:sldMk cId="3641327148" sldId="268"/>
            <ac:spMk id="27" creationId="{1E547BA6-BAE0-43BB-A7CA-60F69CE252F0}"/>
          </ac:spMkLst>
        </pc:spChg>
        <pc:spChg chg="add del">
          <ac:chgData name="Owen Santoso (22466085)" userId="b375e2bc-c19d-4108-9c74-f6149a3e4a36" providerId="ADAL" clId="{94D50680-F7FB-4732-B25A-8E6544FE298E}" dt="2021-10-03T18:36:59.992" v="4819" actId="26606"/>
          <ac:spMkLst>
            <pc:docMk/>
            <pc:sldMk cId="3641327148" sldId="268"/>
            <ac:spMk id="29" creationId="{70BEB1E7-2F88-40BC-B73D-42E5B6F80BFC}"/>
          </ac:spMkLst>
        </pc:spChg>
        <pc:spChg chg="add del">
          <ac:chgData name="Owen Santoso (22466085)" userId="b375e2bc-c19d-4108-9c74-f6149a3e4a36" providerId="ADAL" clId="{94D50680-F7FB-4732-B25A-8E6544FE298E}" dt="2021-10-03T18:36:59.992" v="4819" actId="26606"/>
          <ac:spMkLst>
            <pc:docMk/>
            <pc:sldMk cId="3641327148" sldId="268"/>
            <ac:spMk id="30" creationId="{A7B99495-F43F-4D80-A44F-2CB4764EB90B}"/>
          </ac:spMkLst>
        </pc:spChg>
        <pc:spChg chg="add del">
          <ac:chgData name="Owen Santoso (22466085)" userId="b375e2bc-c19d-4108-9c74-f6149a3e4a36" providerId="ADAL" clId="{94D50680-F7FB-4732-B25A-8E6544FE298E}" dt="2021-10-03T18:37:48.951" v="4835" actId="26606"/>
          <ac:spMkLst>
            <pc:docMk/>
            <pc:sldMk cId="3641327148" sldId="268"/>
            <ac:spMk id="31" creationId="{955A2079-FA98-4876-80F0-72364A7D2EA4}"/>
          </ac:spMkLst>
        </pc:spChg>
        <pc:spChg chg="add del">
          <ac:chgData name="Owen Santoso (22466085)" userId="b375e2bc-c19d-4108-9c74-f6149a3e4a36" providerId="ADAL" clId="{94D50680-F7FB-4732-B25A-8E6544FE298E}" dt="2021-10-03T18:37:00.790" v="4821" actId="26606"/>
          <ac:spMkLst>
            <pc:docMk/>
            <pc:sldMk cId="3641327148" sldId="268"/>
            <ac:spMk id="32" creationId="{CF62D2A7-8207-488C-9F46-316BA81A16C8}"/>
          </ac:spMkLst>
        </pc:spChg>
        <pc:spChg chg="add del">
          <ac:chgData name="Owen Santoso (22466085)" userId="b375e2bc-c19d-4108-9c74-f6149a3e4a36" providerId="ADAL" clId="{94D50680-F7FB-4732-B25A-8E6544FE298E}" dt="2021-10-03T18:37:52.111" v="4837" actId="26606"/>
          <ac:spMkLst>
            <pc:docMk/>
            <pc:sldMk cId="3641327148" sldId="268"/>
            <ac:spMk id="34" creationId="{6C4028FD-8BAA-4A19-BFDE-594D991B7552}"/>
          </ac:spMkLst>
        </pc:spChg>
        <pc:spChg chg="add del">
          <ac:chgData name="Owen Santoso (22466085)" userId="b375e2bc-c19d-4108-9c74-f6149a3e4a36" providerId="ADAL" clId="{94D50680-F7FB-4732-B25A-8E6544FE298E}" dt="2021-10-03T18:38:51.650" v="4854" actId="26606"/>
          <ac:spMkLst>
            <pc:docMk/>
            <pc:sldMk cId="3641327148" sldId="268"/>
            <ac:spMk id="35" creationId="{1D9F7BF7-0470-4643-98A4-6BC35B3D40E0}"/>
          </ac:spMkLst>
        </pc:spChg>
        <pc:spChg chg="add del">
          <ac:chgData name="Owen Santoso (22466085)" userId="b375e2bc-c19d-4108-9c74-f6149a3e4a36" providerId="ADAL" clId="{94D50680-F7FB-4732-B25A-8E6544FE298E}" dt="2021-10-03T18:38:51.650" v="4854" actId="26606"/>
          <ac:spMkLst>
            <pc:docMk/>
            <pc:sldMk cId="3641327148" sldId="268"/>
            <ac:spMk id="36" creationId="{644AD5F1-5EFA-450C-8A99-3B23B033F517}"/>
          </ac:spMkLst>
        </pc:spChg>
        <pc:spChg chg="add del">
          <ac:chgData name="Owen Santoso (22466085)" userId="b375e2bc-c19d-4108-9c74-f6149a3e4a36" providerId="ADAL" clId="{94D50680-F7FB-4732-B25A-8E6544FE298E}" dt="2021-10-03T17:28:33.769" v="2703"/>
          <ac:spMkLst>
            <pc:docMk/>
            <pc:sldMk cId="3641327148" sldId="268"/>
            <ac:spMk id="41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7:01.811" v="4823" actId="26606"/>
          <ac:spMkLst>
            <pc:docMk/>
            <pc:sldMk cId="3641327148" sldId="268"/>
            <ac:spMk id="43" creationId="{D55CD764-972B-4CA5-A885-53E55C63E174}"/>
          </ac:spMkLst>
        </pc:spChg>
        <pc:spChg chg="add del">
          <ac:chgData name="Owen Santoso (22466085)" userId="b375e2bc-c19d-4108-9c74-f6149a3e4a36" providerId="ADAL" clId="{94D50680-F7FB-4732-B25A-8E6544FE298E}" dt="2021-10-03T18:37:01.811" v="4823" actId="26606"/>
          <ac:spMkLst>
            <pc:docMk/>
            <pc:sldMk cId="3641327148" sldId="268"/>
            <ac:spMk id="44" creationId="{E3E51905-F374-4E1A-97CF-B741584B74D5}"/>
          </ac:spMkLst>
        </pc:spChg>
        <pc:spChg chg="add del">
          <ac:chgData name="Owen Santoso (22466085)" userId="b375e2bc-c19d-4108-9c74-f6149a3e4a36" providerId="ADAL" clId="{94D50680-F7FB-4732-B25A-8E6544FE298E}" dt="2021-10-03T18:37:01.811" v="4823" actId="26606"/>
          <ac:spMkLst>
            <pc:docMk/>
            <pc:sldMk cId="3641327148" sldId="268"/>
            <ac:spMk id="45" creationId="{34165AB3-7006-4430-BCE3-25476BE13322}"/>
          </ac:spMkLst>
        </pc:spChg>
        <pc:spChg chg="add del">
          <ac:chgData name="Owen Santoso (22466085)" userId="b375e2bc-c19d-4108-9c74-f6149a3e4a36" providerId="ADAL" clId="{94D50680-F7FB-4732-B25A-8E6544FE298E}" dt="2021-10-03T18:37:09.523" v="4827" actId="26606"/>
          <ac:spMkLst>
            <pc:docMk/>
            <pc:sldMk cId="3641327148" sldId="268"/>
            <ac:spMk id="60" creationId="{AE2B703B-46F9-481A-A605-82E2A828C4FA}"/>
          </ac:spMkLst>
        </pc:spChg>
        <pc:spChg chg="add del">
          <ac:chgData name="Owen Santoso (22466085)" userId="b375e2bc-c19d-4108-9c74-f6149a3e4a36" providerId="ADAL" clId="{94D50680-F7FB-4732-B25A-8E6544FE298E}" dt="2021-10-03T18:37:09.523" v="4827" actId="26606"/>
          <ac:spMkLst>
            <pc:docMk/>
            <pc:sldMk cId="3641327148" sldId="268"/>
            <ac:spMk id="61" creationId="{F13BE4D7-0C3D-4906-B230-A1C5B4665CCF}"/>
          </ac:spMkLst>
        </pc:spChg>
        <pc:spChg chg="add del">
          <ac:chgData name="Owen Santoso (22466085)" userId="b375e2bc-c19d-4108-9c74-f6149a3e4a36" providerId="ADAL" clId="{94D50680-F7FB-4732-B25A-8E6544FE298E}" dt="2021-10-03T18:37:07.972" v="4826" actId="26606"/>
          <ac:spMkLst>
            <pc:docMk/>
            <pc:sldMk cId="3641327148" sldId="268"/>
            <ac:spMk id="66" creationId="{738F59A4-4431-460D-8E49-6E65C189A566}"/>
          </ac:spMkLst>
        </pc:spChg>
        <pc:grpChg chg="add del">
          <ac:chgData name="Owen Santoso (22466085)" userId="b375e2bc-c19d-4108-9c74-f6149a3e4a36" providerId="ADAL" clId="{94D50680-F7FB-4732-B25A-8E6544FE298E}" dt="2021-10-03T18:34:40.103" v="4811" actId="26606"/>
          <ac:grpSpMkLst>
            <pc:docMk/>
            <pc:sldMk cId="3641327148" sldId="268"/>
            <ac:grpSpMk id="20" creationId="{3290B888-1DA2-4603-9690-BF863DCD1E87}"/>
          </ac:grpSpMkLst>
        </pc:grpChg>
        <pc:grpChg chg="add del">
          <ac:chgData name="Owen Santoso (22466085)" userId="b375e2bc-c19d-4108-9c74-f6149a3e4a36" providerId="ADAL" clId="{94D50680-F7FB-4732-B25A-8E6544FE298E}" dt="2021-10-03T18:34:41.479" v="4813" actId="26606"/>
          <ac:grpSpMkLst>
            <pc:docMk/>
            <pc:sldMk cId="3641327148" sldId="268"/>
            <ac:grpSpMk id="28" creationId="{3290B888-1DA2-4603-9690-BF863DCD1E87}"/>
          </ac:grpSpMkLst>
        </pc:grpChg>
        <pc:grpChg chg="add del">
          <ac:chgData name="Owen Santoso (22466085)" userId="b375e2bc-c19d-4108-9c74-f6149a3e4a36" providerId="ADAL" clId="{94D50680-F7FB-4732-B25A-8E6544FE298E}" dt="2021-10-03T18:37:01.811" v="4823" actId="26606"/>
          <ac:grpSpMkLst>
            <pc:docMk/>
            <pc:sldMk cId="3641327148" sldId="268"/>
            <ac:grpSpMk id="46" creationId="{11999B20-6058-4C55-882E-A1FB050B69DD}"/>
          </ac:grpSpMkLst>
        </pc:grpChg>
        <pc:grpChg chg="add del">
          <ac:chgData name="Owen Santoso (22466085)" userId="b375e2bc-c19d-4108-9c74-f6149a3e4a36" providerId="ADAL" clId="{94D50680-F7FB-4732-B25A-8E6544FE298E}" dt="2021-10-03T18:37:07.972" v="4826" actId="26606"/>
          <ac:grpSpMkLst>
            <pc:docMk/>
            <pc:sldMk cId="3641327148" sldId="268"/>
            <ac:grpSpMk id="68" creationId="{8A919B9C-5C01-47E4-B2F2-45F589208ABF}"/>
          </ac:grpSpMkLst>
        </pc:grpChg>
        <pc:graphicFrameChg chg="add del mod modGraphic">
          <ac:chgData name="Owen Santoso (22466085)" userId="b375e2bc-c19d-4108-9c74-f6149a3e4a36" providerId="ADAL" clId="{94D50680-F7FB-4732-B25A-8E6544FE298E}" dt="2021-10-03T23:08:42.556" v="11700" actId="20577"/>
          <ac:graphicFrameMkLst>
            <pc:docMk/>
            <pc:sldMk cId="3641327148" sldId="268"/>
            <ac:graphicFrameMk id="13" creationId="{6A7E7C16-94AB-4B58-8C36-D512FCE0A084}"/>
          </ac:graphicFrameMkLst>
        </pc:graphicFrameChg>
        <pc:graphicFrameChg chg="add del mod">
          <ac:chgData name="Owen Santoso (22466085)" userId="b375e2bc-c19d-4108-9c74-f6149a3e4a36" providerId="ADAL" clId="{94D50680-F7FB-4732-B25A-8E6544FE298E}" dt="2021-10-03T18:38:26.922" v="4849" actId="478"/>
          <ac:graphicFrameMkLst>
            <pc:docMk/>
            <pc:sldMk cId="3641327148" sldId="268"/>
            <ac:graphicFrameMk id="37" creationId="{0C54097F-185C-4060-8517-BDDBF53CC577}"/>
          </ac:graphicFrameMkLst>
        </pc:graphicFrameChg>
        <pc:picChg chg="add del mod">
          <ac:chgData name="Owen Santoso (22466085)" userId="b375e2bc-c19d-4108-9c74-f6149a3e4a36" providerId="ADAL" clId="{94D50680-F7FB-4732-B25A-8E6544FE298E}" dt="2021-10-03T17:28:49.793" v="2712"/>
          <ac:picMkLst>
            <pc:docMk/>
            <pc:sldMk cId="3641327148" sldId="268"/>
            <ac:picMk id="3" creationId="{CB864333-77B7-4635-8CDE-8DAE7D3B32F1}"/>
          </ac:picMkLst>
        </pc:picChg>
        <pc:picChg chg="add del">
          <ac:chgData name="Owen Santoso (22466085)" userId="b375e2bc-c19d-4108-9c74-f6149a3e4a36" providerId="ADAL" clId="{94D50680-F7FB-4732-B25A-8E6544FE298E}" dt="2021-10-03T18:34:28.230" v="4801" actId="26606"/>
          <ac:picMkLst>
            <pc:docMk/>
            <pc:sldMk cId="3641327148" sldId="268"/>
            <ac:picMk id="15" creationId="{E4900C3F-87F4-418C-9C4B-A8108A7550EB}"/>
          </ac:picMkLst>
        </pc:picChg>
        <pc:picChg chg="add del">
          <ac:chgData name="Owen Santoso (22466085)" userId="b375e2bc-c19d-4108-9c74-f6149a3e4a36" providerId="ADAL" clId="{94D50680-F7FB-4732-B25A-8E6544FE298E}" dt="2021-10-03T18:34:30.716" v="4803" actId="26606"/>
          <ac:picMkLst>
            <pc:docMk/>
            <pc:sldMk cId="3641327148" sldId="268"/>
            <ac:picMk id="16" creationId="{7ED08460-C98B-4123-B02B-81C548BD16F6}"/>
          </ac:picMkLst>
        </pc:picChg>
        <pc:picChg chg="add del">
          <ac:chgData name="Owen Santoso (22466085)" userId="b375e2bc-c19d-4108-9c74-f6149a3e4a36" providerId="ADAL" clId="{94D50680-F7FB-4732-B25A-8E6544FE298E}" dt="2021-10-03T18:36:59.992" v="4819" actId="26606"/>
          <ac:picMkLst>
            <pc:docMk/>
            <pc:sldMk cId="3641327148" sldId="268"/>
            <ac:picMk id="24" creationId="{D5D02EF5-71E6-4D0D-8267-6D6B2F45DDF6}"/>
          </ac:picMkLst>
        </pc:picChg>
        <pc:picChg chg="add del">
          <ac:chgData name="Owen Santoso (22466085)" userId="b375e2bc-c19d-4108-9c74-f6149a3e4a36" providerId="ADAL" clId="{94D50680-F7FB-4732-B25A-8E6544FE298E}" dt="2021-10-03T18:37:00.790" v="4821" actId="26606"/>
          <ac:picMkLst>
            <pc:docMk/>
            <pc:sldMk cId="3641327148" sldId="268"/>
            <ac:picMk id="33" creationId="{464DF309-629F-42AF-9DE8-0601FE3E01DC}"/>
          </ac:picMkLst>
        </pc:picChg>
      </pc:sldChg>
      <pc:sldChg chg="addSp delSp modSp add mod modTransition setClrOvrMap delDesignElem modNotesTx">
        <pc:chgData name="Owen Santoso (22466085)" userId="b375e2bc-c19d-4108-9c74-f6149a3e4a36" providerId="ADAL" clId="{94D50680-F7FB-4732-B25A-8E6544FE298E}" dt="2021-10-03T23:07:32.100" v="11615" actId="1076"/>
        <pc:sldMkLst>
          <pc:docMk/>
          <pc:sldMk cId="2020927448" sldId="269"/>
        </pc:sldMkLst>
        <pc:spChg chg="del mod">
          <ac:chgData name="Owen Santoso (22466085)" userId="b375e2bc-c19d-4108-9c74-f6149a3e4a36" providerId="ADAL" clId="{94D50680-F7FB-4732-B25A-8E6544FE298E}" dt="2021-10-03T17:35:24.743" v="3040" actId="478"/>
          <ac:spMkLst>
            <pc:docMk/>
            <pc:sldMk cId="2020927448" sldId="269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7:35:27.013" v="3041" actId="478"/>
          <ac:spMkLst>
            <pc:docMk/>
            <pc:sldMk cId="2020927448" sldId="269"/>
            <ac:spMk id="6" creationId="{533FECEF-0118-4A92-A2D6-3E738DBF7A86}"/>
          </ac:spMkLst>
        </pc:spChg>
        <pc:spChg chg="add mod">
          <ac:chgData name="Owen Santoso (22466085)" userId="b375e2bc-c19d-4108-9c74-f6149a3e4a36" providerId="ADAL" clId="{94D50680-F7FB-4732-B25A-8E6544FE298E}" dt="2021-10-03T23:05:56.402" v="11560" actId="1076"/>
          <ac:spMkLst>
            <pc:docMk/>
            <pc:sldMk cId="2020927448" sldId="269"/>
            <ac:spMk id="16" creationId="{6C9A225C-A0B0-4521-8398-B713B99F6F9F}"/>
          </ac:spMkLst>
        </pc:spChg>
        <pc:spChg chg="add mod">
          <ac:chgData name="Owen Santoso (22466085)" userId="b375e2bc-c19d-4108-9c74-f6149a3e4a36" providerId="ADAL" clId="{94D50680-F7FB-4732-B25A-8E6544FE298E}" dt="2021-10-03T23:06:10.519" v="11568" actId="313"/>
          <ac:spMkLst>
            <pc:docMk/>
            <pc:sldMk cId="2020927448" sldId="269"/>
            <ac:spMk id="17" creationId="{7BA531B5-7BCC-4488-BF9D-048C215E02E2}"/>
          </ac:spMkLst>
        </pc:spChg>
        <pc:spChg chg="del mod">
          <ac:chgData name="Owen Santoso (22466085)" userId="b375e2bc-c19d-4108-9c74-f6149a3e4a36" providerId="ADAL" clId="{94D50680-F7FB-4732-B25A-8E6544FE298E}" dt="2021-10-03T17:34:30.412" v="3030" actId="478"/>
          <ac:spMkLst>
            <pc:docMk/>
            <pc:sldMk cId="2020927448" sldId="269"/>
            <ac:spMk id="35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17:34:24.178" v="3028" actId="26606"/>
          <ac:spMkLst>
            <pc:docMk/>
            <pc:sldMk cId="2020927448" sldId="269"/>
            <ac:spMk id="99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2020927448" sldId="269"/>
            <ac:spMk id="104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7:35:34.493" v="3046" actId="26606"/>
          <ac:spMkLst>
            <pc:docMk/>
            <pc:sldMk cId="2020927448" sldId="269"/>
            <ac:spMk id="109" creationId="{48E9D7B4-B303-418D-82A2-7990FD75E6F5}"/>
          </ac:spMkLst>
        </pc:spChg>
        <pc:picChg chg="add mod modCrop">
          <ac:chgData name="Owen Santoso (22466085)" userId="b375e2bc-c19d-4108-9c74-f6149a3e4a36" providerId="ADAL" clId="{94D50680-F7FB-4732-B25A-8E6544FE298E}" dt="2021-10-03T23:07:31.032" v="11614" actId="1076"/>
          <ac:picMkLst>
            <pc:docMk/>
            <pc:sldMk cId="2020927448" sldId="269"/>
            <ac:picMk id="4" creationId="{296BF81E-E311-48D4-BC95-FA146B3DF65A}"/>
          </ac:picMkLst>
        </pc:picChg>
        <pc:picChg chg="del">
          <ac:chgData name="Owen Santoso (22466085)" userId="b375e2bc-c19d-4108-9c74-f6149a3e4a36" providerId="ADAL" clId="{94D50680-F7FB-4732-B25A-8E6544FE298E}" dt="2021-10-03T17:34:17.598" v="3025" actId="478"/>
          <ac:picMkLst>
            <pc:docMk/>
            <pc:sldMk cId="2020927448" sldId="269"/>
            <ac:picMk id="8" creationId="{0239B9E5-5375-4BF0-B266-40884EB15D16}"/>
          </ac:picMkLst>
        </pc:picChg>
        <pc:picChg chg="del">
          <ac:chgData name="Owen Santoso (22466085)" userId="b375e2bc-c19d-4108-9c74-f6149a3e4a36" providerId="ADAL" clId="{94D50680-F7FB-4732-B25A-8E6544FE298E}" dt="2021-10-03T17:34:18.560" v="3026" actId="478"/>
          <ac:picMkLst>
            <pc:docMk/>
            <pc:sldMk cId="2020927448" sldId="269"/>
            <ac:picMk id="10" creationId="{38266B2B-FACC-4CAB-8375-AEA20F56FC35}"/>
          </ac:picMkLst>
        </pc:picChg>
        <pc:picChg chg="add mod modCrop">
          <ac:chgData name="Owen Santoso (22466085)" userId="b375e2bc-c19d-4108-9c74-f6149a3e4a36" providerId="ADAL" clId="{94D50680-F7FB-4732-B25A-8E6544FE298E}" dt="2021-10-03T23:07:32.100" v="11615" actId="1076"/>
          <ac:picMkLst>
            <pc:docMk/>
            <pc:sldMk cId="2020927448" sldId="269"/>
            <ac:picMk id="18" creationId="{5DED0149-7720-49ED-B4DB-03F202D7E240}"/>
          </ac:picMkLst>
        </pc:picChg>
        <pc:cxnChg chg="add mod">
          <ac:chgData name="Owen Santoso (22466085)" userId="b375e2bc-c19d-4108-9c74-f6149a3e4a36" providerId="ADAL" clId="{94D50680-F7FB-4732-B25A-8E6544FE298E}" dt="2021-10-03T23:03:27.318" v="11459" actId="1076"/>
          <ac:cxnSpMkLst>
            <pc:docMk/>
            <pc:sldMk cId="2020927448" sldId="269"/>
            <ac:cxnSpMk id="9" creationId="{2CF7A638-010E-4FB3-87C8-3B513196E584}"/>
          </ac:cxnSpMkLst>
        </pc:cxnChg>
      </pc:sldChg>
      <pc:sldChg chg="addSp delSp modSp add mod ord modTransition addAnim delAnim setClrOvrMap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708926491" sldId="270"/>
        </pc:sldMkLst>
        <pc:spChg chg="mod">
          <ac:chgData name="Owen Santoso (22466085)" userId="b375e2bc-c19d-4108-9c74-f6149a3e4a36" providerId="ADAL" clId="{94D50680-F7FB-4732-B25A-8E6544FE298E}" dt="2021-10-03T20:30:49.771" v="7814" actId="1076"/>
          <ac:spMkLst>
            <pc:docMk/>
            <pc:sldMk cId="708926491" sldId="270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708926491" sldId="270"/>
            <ac:spMk id="23" creationId="{A4E9F8B3-8282-4A93-BBF8-3342538A70FB}"/>
          </ac:spMkLst>
        </pc:spChg>
        <pc:spChg chg="mod">
          <ac:chgData name="Owen Santoso (22466085)" userId="b375e2bc-c19d-4108-9c74-f6149a3e4a36" providerId="ADAL" clId="{94D50680-F7FB-4732-B25A-8E6544FE298E}" dt="2021-10-03T20:30:48.012" v="7813" actId="113"/>
          <ac:spMkLst>
            <pc:docMk/>
            <pc:sldMk cId="708926491" sldId="270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8:11:04.767" v="4177" actId="26606"/>
          <ac:spMkLst>
            <pc:docMk/>
            <pc:sldMk cId="708926491" sldId="270"/>
            <ac:spMk id="40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8:42:09.395" v="4998" actId="26606"/>
          <ac:spMkLst>
            <pc:docMk/>
            <pc:sldMk cId="708926491" sldId="270"/>
            <ac:spMk id="71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8:42:10.507" v="5000" actId="26606"/>
          <ac:spMkLst>
            <pc:docMk/>
            <pc:sldMk cId="708926491" sldId="270"/>
            <ac:spMk id="73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8:42:12.233" v="5004" actId="26606"/>
          <ac:spMkLst>
            <pc:docMk/>
            <pc:sldMk cId="708926491" sldId="270"/>
            <ac:spMk id="75" creationId="{961C2FB6-1414-4D9D-BE7A-1FF2A7AAECC6}"/>
          </ac:spMkLst>
        </pc:spChg>
        <pc:spChg chg="add del">
          <ac:chgData name="Owen Santoso (22466085)" userId="b375e2bc-c19d-4108-9c74-f6149a3e4a36" providerId="ADAL" clId="{94D50680-F7FB-4732-B25A-8E6544FE298E}" dt="2021-10-03T18:42:10.507" v="5000" actId="26606"/>
          <ac:spMkLst>
            <pc:docMk/>
            <pc:sldMk cId="708926491" sldId="270"/>
            <ac:spMk id="717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8:42:11.723" v="5002" actId="26606"/>
          <ac:spMkLst>
            <pc:docMk/>
            <pc:sldMk cId="708926491" sldId="270"/>
            <ac:spMk id="7174" creationId="{D7DD8518-4289-43CE-9E36-8E7E0D7DDF70}"/>
          </ac:spMkLst>
        </pc:spChg>
        <pc:spChg chg="add del">
          <ac:chgData name="Owen Santoso (22466085)" userId="b375e2bc-c19d-4108-9c74-f6149a3e4a36" providerId="ADAL" clId="{94D50680-F7FB-4732-B25A-8E6544FE298E}" dt="2021-10-03T18:42:12.233" v="5004" actId="26606"/>
          <ac:spMkLst>
            <pc:docMk/>
            <pc:sldMk cId="708926491" sldId="270"/>
            <ac:spMk id="7176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18:42:12.233" v="5004" actId="26606"/>
          <ac:spMkLst>
            <pc:docMk/>
            <pc:sldMk cId="708926491" sldId="270"/>
            <ac:spMk id="7177" creationId="{3D24DFDD-EC25-4E11-A646-5466AB0E243D}"/>
          </ac:spMkLst>
        </pc:spChg>
        <pc:picChg chg="add mod">
          <ac:chgData name="Owen Santoso (22466085)" userId="b375e2bc-c19d-4108-9c74-f6149a3e4a36" providerId="ADAL" clId="{94D50680-F7FB-4732-B25A-8E6544FE298E}" dt="2021-10-03T18:52:26.114" v="5385" actId="1076"/>
          <ac:picMkLst>
            <pc:docMk/>
            <pc:sldMk cId="708926491" sldId="270"/>
            <ac:picMk id="3" creationId="{F1242C05-E13D-494F-82E8-488DA40C805B}"/>
          </ac:picMkLst>
        </pc:picChg>
        <pc:picChg chg="add del mod">
          <ac:chgData name="Owen Santoso (22466085)" userId="b375e2bc-c19d-4108-9c74-f6149a3e4a36" providerId="ADAL" clId="{94D50680-F7FB-4732-B25A-8E6544FE298E}" dt="2021-10-03T18:43:02.569" v="5029" actId="478"/>
          <ac:picMkLst>
            <pc:docMk/>
            <pc:sldMk cId="708926491" sldId="270"/>
            <ac:picMk id="7170" creationId="{F5134F7C-A7DD-49B9-AEE9-43EBD2445B93}"/>
          </ac:picMkLst>
        </pc:picChg>
        <pc:cxnChg chg="add del">
          <ac:chgData name="Owen Santoso (22466085)" userId="b375e2bc-c19d-4108-9c74-f6149a3e4a36" providerId="ADAL" clId="{94D50680-F7FB-4732-B25A-8E6544FE298E}" dt="2021-10-03T18:11:04.767" v="4177" actId="26606"/>
          <ac:cxnSpMkLst>
            <pc:docMk/>
            <pc:sldMk cId="708926491" sldId="270"/>
            <ac:cxnSpMk id="42" creationId="{58EFA797-975B-41D8-BC96-56CDC2CFA3E4}"/>
          </ac:cxnSpMkLst>
        </pc:cxnChg>
      </pc:sldChg>
      <pc:sldChg chg="add del ord setBg">
        <pc:chgData name="Owen Santoso (22466085)" userId="b375e2bc-c19d-4108-9c74-f6149a3e4a36" providerId="ADAL" clId="{94D50680-F7FB-4732-B25A-8E6544FE298E}" dt="2021-10-03T17:43:08.357" v="3055" actId="47"/>
        <pc:sldMkLst>
          <pc:docMk/>
          <pc:sldMk cId="3017471484" sldId="270"/>
        </pc:sldMkLst>
      </pc:sldChg>
      <pc:sldChg chg="addSp delSp add del setBg delDesignElem">
        <pc:chgData name="Owen Santoso (22466085)" userId="b375e2bc-c19d-4108-9c74-f6149a3e4a36" providerId="ADAL" clId="{94D50680-F7FB-4732-B25A-8E6544FE298E}" dt="2021-10-03T17:43:13.379" v="3058"/>
        <pc:sldMkLst>
          <pc:docMk/>
          <pc:sldMk cId="3172149667" sldId="270"/>
        </pc:sldMkLst>
        <pc:spChg chg="add del">
          <ac:chgData name="Owen Santoso (22466085)" userId="b375e2bc-c19d-4108-9c74-f6149a3e4a36" providerId="ADAL" clId="{94D50680-F7FB-4732-B25A-8E6544FE298E}" dt="2021-10-03T17:43:13.379" v="3058"/>
          <ac:spMkLst>
            <pc:docMk/>
            <pc:sldMk cId="3172149667" sldId="270"/>
            <ac:spMk id="23" creationId="{A4E9F8B3-8282-4A93-BBF8-3342538A70FB}"/>
          </ac:spMkLst>
        </pc:spChg>
      </pc:sldChg>
      <pc:sldChg chg="addSp delSp modSp add del mod setBg setClrOvrMap delDesignElem">
        <pc:chgData name="Owen Santoso (22466085)" userId="b375e2bc-c19d-4108-9c74-f6149a3e4a36" providerId="ADAL" clId="{94D50680-F7FB-4732-B25A-8E6544FE298E}" dt="2021-10-03T18:08:45.520" v="4108" actId="47"/>
        <pc:sldMkLst>
          <pc:docMk/>
          <pc:sldMk cId="2033093181" sldId="271"/>
        </pc:sldMkLst>
        <pc:spChg chg="mod">
          <ac:chgData name="Owen Santoso (22466085)" userId="b375e2bc-c19d-4108-9c74-f6149a3e4a36" providerId="ADAL" clId="{94D50680-F7FB-4732-B25A-8E6544FE298E}" dt="2021-10-03T17:53:16.468" v="3809" actId="1076"/>
          <ac:spMkLst>
            <pc:docMk/>
            <pc:sldMk cId="2033093181" sldId="271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7:50:30.749" v="3801"/>
          <ac:spMkLst>
            <pc:docMk/>
            <pc:sldMk cId="2033093181" sldId="271"/>
            <ac:spMk id="3" creationId="{0AF6A27A-61F4-479A-ACF4-BDB0B456B2E2}"/>
          </ac:spMkLst>
        </pc:spChg>
        <pc:spChg chg="add del">
          <ac:chgData name="Owen Santoso (22466085)" userId="b375e2bc-c19d-4108-9c74-f6149a3e4a36" providerId="ADAL" clId="{94D50680-F7FB-4732-B25A-8E6544FE298E}" dt="2021-10-03T17:50:36.655" v="3803"/>
          <ac:spMkLst>
            <pc:docMk/>
            <pc:sldMk cId="2033093181" sldId="271"/>
            <ac:spMk id="4" creationId="{614EF6FA-165B-4EE9-8E1A-E05A279E9B34}"/>
          </ac:spMkLst>
        </pc:spChg>
        <pc:spChg chg="add del mod">
          <ac:chgData name="Owen Santoso (22466085)" userId="b375e2bc-c19d-4108-9c74-f6149a3e4a36" providerId="ADAL" clId="{94D50680-F7FB-4732-B25A-8E6544FE298E}" dt="2021-10-03T17:50:06.409" v="3799" actId="26606"/>
          <ac:spMkLst>
            <pc:docMk/>
            <pc:sldMk cId="2033093181" sldId="271"/>
            <ac:spMk id="10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50:03.657" v="3796" actId="26606"/>
          <ac:spMkLst>
            <pc:docMk/>
            <pc:sldMk cId="2033093181" sldId="271"/>
            <ac:spMk id="109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7:49:57.780" v="3788" actId="26606"/>
          <ac:spMkLst>
            <pc:docMk/>
            <pc:sldMk cId="2033093181" sldId="271"/>
            <ac:spMk id="110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50:03.657" v="3796" actId="26606"/>
          <ac:spMkLst>
            <pc:docMk/>
            <pc:sldMk cId="2033093181" sldId="271"/>
            <ac:spMk id="111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7:49:58.271" v="3790" actId="26606"/>
          <ac:spMkLst>
            <pc:docMk/>
            <pc:sldMk cId="2033093181" sldId="271"/>
            <ac:spMk id="112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49:59.482" v="3792" actId="26606"/>
          <ac:spMkLst>
            <pc:docMk/>
            <pc:sldMk cId="2033093181" sldId="271"/>
            <ac:spMk id="114" creationId="{01A94AE6-0978-4A09-B78E-D60AC484231B}"/>
          </ac:spMkLst>
        </pc:spChg>
        <pc:spChg chg="add del">
          <ac:chgData name="Owen Santoso (22466085)" userId="b375e2bc-c19d-4108-9c74-f6149a3e4a36" providerId="ADAL" clId="{94D50680-F7FB-4732-B25A-8E6544FE298E}" dt="2021-10-03T17:49:59.482" v="3792" actId="26606"/>
          <ac:spMkLst>
            <pc:docMk/>
            <pc:sldMk cId="2033093181" sldId="271"/>
            <ac:spMk id="11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49:59.482" v="3792" actId="26606"/>
          <ac:spMkLst>
            <pc:docMk/>
            <pc:sldMk cId="2033093181" sldId="271"/>
            <ac:spMk id="116" creationId="{771C95FB-D509-408E-A75D-965B400C78E3}"/>
          </ac:spMkLst>
        </pc:spChg>
        <pc:spChg chg="add del">
          <ac:chgData name="Owen Santoso (22466085)" userId="b375e2bc-c19d-4108-9c74-f6149a3e4a36" providerId="ADAL" clId="{94D50680-F7FB-4732-B25A-8E6544FE298E}" dt="2021-10-03T17:50:03.163" v="3794" actId="26606"/>
          <ac:spMkLst>
            <pc:docMk/>
            <pc:sldMk cId="2033093181" sldId="271"/>
            <ac:spMk id="119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50:03.163" v="3794" actId="26606"/>
          <ac:spMkLst>
            <pc:docMk/>
            <pc:sldMk cId="2033093181" sldId="271"/>
            <ac:spMk id="120" creationId="{01A94AE6-0978-4A09-B78E-D60AC484231B}"/>
          </ac:spMkLst>
        </pc:spChg>
        <pc:spChg chg="add del">
          <ac:chgData name="Owen Santoso (22466085)" userId="b375e2bc-c19d-4108-9c74-f6149a3e4a36" providerId="ADAL" clId="{94D50680-F7FB-4732-B25A-8E6544FE298E}" dt="2021-10-03T17:50:03.657" v="3796" actId="26606"/>
          <ac:spMkLst>
            <pc:docMk/>
            <pc:sldMk cId="2033093181" sldId="271"/>
            <ac:spMk id="123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7:50:06.406" v="3798" actId="26606"/>
          <ac:spMkLst>
            <pc:docMk/>
            <pc:sldMk cId="2033093181" sldId="271"/>
            <ac:spMk id="12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7:50:06.406" v="3798" actId="26606"/>
          <ac:spMkLst>
            <pc:docMk/>
            <pc:sldMk cId="2033093181" sldId="271"/>
            <ac:spMk id="126" creationId="{01A94AE6-0978-4A09-B78E-D60AC484231B}"/>
          </ac:spMkLst>
        </pc:spChg>
        <pc:spChg chg="add">
          <ac:chgData name="Owen Santoso (22466085)" userId="b375e2bc-c19d-4108-9c74-f6149a3e4a36" providerId="ADAL" clId="{94D50680-F7FB-4732-B25A-8E6544FE298E}" dt="2021-10-03T17:50:06.409" v="3799" actId="26606"/>
          <ac:spMkLst>
            <pc:docMk/>
            <pc:sldMk cId="2033093181" sldId="271"/>
            <ac:spMk id="129" creationId="{A4E9F8B3-8282-4A93-BBF8-3342538A70FB}"/>
          </ac:spMkLst>
        </pc:spChg>
        <pc:spChg chg="add mod">
          <ac:chgData name="Owen Santoso (22466085)" userId="b375e2bc-c19d-4108-9c74-f6149a3e4a36" providerId="ADAL" clId="{94D50680-F7FB-4732-B25A-8E6544FE298E}" dt="2021-10-03T17:53:16.468" v="3809" actId="1076"/>
          <ac:spMkLst>
            <pc:docMk/>
            <pc:sldMk cId="2033093181" sldId="271"/>
            <ac:spMk id="131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17:49:18.325" v="3738"/>
          <ac:spMkLst>
            <pc:docMk/>
            <pc:sldMk cId="2033093181" sldId="271"/>
            <ac:spMk id="139" creationId="{D7DD8518-4289-43CE-9E36-8E7E0D7DDF70}"/>
          </ac:spMkLst>
        </pc:spChg>
        <pc:graphicFrameChg chg="add del">
          <ac:chgData name="Owen Santoso (22466085)" userId="b375e2bc-c19d-4108-9c74-f6149a3e4a36" providerId="ADAL" clId="{94D50680-F7FB-4732-B25A-8E6544FE298E}" dt="2021-10-03T17:49:57.780" v="3788" actId="26606"/>
          <ac:graphicFrameMkLst>
            <pc:docMk/>
            <pc:sldMk cId="2033093181" sldId="271"/>
            <ac:graphicFrameMk id="106" creationId="{DC1D800A-20D8-4A5B-BCE6-5B2DC5B9CD63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9:58.271" v="3790" actId="26606"/>
          <ac:graphicFrameMkLst>
            <pc:docMk/>
            <pc:sldMk cId="2033093181" sldId="271"/>
            <ac:graphicFrameMk id="113" creationId="{D1928FB1-BEE0-4E83-8104-E1E723688517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49:59.482" v="3792" actId="26606"/>
          <ac:graphicFrameMkLst>
            <pc:docMk/>
            <pc:sldMk cId="2033093181" sldId="271"/>
            <ac:graphicFrameMk id="117" creationId="{CF909181-FD25-4777-AD04-F3DDF6739091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50:03.163" v="3794" actId="26606"/>
          <ac:graphicFrameMkLst>
            <pc:docMk/>
            <pc:sldMk cId="2033093181" sldId="271"/>
            <ac:graphicFrameMk id="121" creationId="{71C3E6B0-C2D6-47A1-93AE-D2DC523734E5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7:50:06.406" v="3798" actId="26606"/>
          <ac:graphicFrameMkLst>
            <pc:docMk/>
            <pc:sldMk cId="2033093181" sldId="271"/>
            <ac:graphicFrameMk id="127" creationId="{2258CAA1-0542-4479-A3B8-C1AB93C6FEBB}"/>
          </ac:graphicFrameMkLst>
        </pc:graphicFrameChg>
        <pc:picChg chg="add mod">
          <ac:chgData name="Owen Santoso (22466085)" userId="b375e2bc-c19d-4108-9c74-f6149a3e4a36" providerId="ADAL" clId="{94D50680-F7FB-4732-B25A-8E6544FE298E}" dt="2021-10-03T17:53:23.488" v="3811" actId="1076"/>
          <ac:picMkLst>
            <pc:docMk/>
            <pc:sldMk cId="2033093181" sldId="271"/>
            <ac:picMk id="5" creationId="{6A55F052-1E5F-4B8F-9CEE-0B58C962AFE5}"/>
          </ac:picMkLst>
        </pc:picChg>
        <pc:picChg chg="del">
          <ac:chgData name="Owen Santoso (22466085)" userId="b375e2bc-c19d-4108-9c74-f6149a3e4a36" providerId="ADAL" clId="{94D50680-F7FB-4732-B25A-8E6544FE298E}" dt="2021-10-03T17:49:52.805" v="3786" actId="478"/>
          <ac:picMkLst>
            <pc:docMk/>
            <pc:sldMk cId="2033093181" sldId="271"/>
            <ac:picMk id="102" creationId="{D32E3612-F890-4156-9F69-30841FBE4C91}"/>
          </ac:picMkLst>
        </pc:picChg>
        <pc:cxnChg chg="add">
          <ac:chgData name="Owen Santoso (22466085)" userId="b375e2bc-c19d-4108-9c74-f6149a3e4a36" providerId="ADAL" clId="{94D50680-F7FB-4732-B25A-8E6544FE298E}" dt="2021-10-03T17:50:06.409" v="3799" actId="26606"/>
          <ac:cxnSpMkLst>
            <pc:docMk/>
            <pc:sldMk cId="2033093181" sldId="271"/>
            <ac:cxnSpMk id="130" creationId="{58EFA797-975B-41D8-BC96-56CDC2CFA3E4}"/>
          </ac:cxnSpMkLst>
        </pc:cxnChg>
      </pc:sldChg>
      <pc:sldChg chg="delSp add del setBg delDesignElem">
        <pc:chgData name="Owen Santoso (22466085)" userId="b375e2bc-c19d-4108-9c74-f6149a3e4a36" providerId="ADAL" clId="{94D50680-F7FB-4732-B25A-8E6544FE298E}" dt="2021-10-03T18:08:42.423" v="4107" actId="47"/>
        <pc:sldMkLst>
          <pc:docMk/>
          <pc:sldMk cId="2427376983" sldId="272"/>
        </pc:sldMkLst>
        <pc:spChg chg="del">
          <ac:chgData name="Owen Santoso (22466085)" userId="b375e2bc-c19d-4108-9c74-f6149a3e4a36" providerId="ADAL" clId="{94D50680-F7FB-4732-B25A-8E6544FE298E}" dt="2021-10-03T17:49:19.403" v="3740"/>
          <ac:spMkLst>
            <pc:docMk/>
            <pc:sldMk cId="2427376983" sldId="272"/>
            <ac:spMk id="139" creationId="{D7DD8518-4289-43CE-9E36-8E7E0D7DDF70}"/>
          </ac:spMkLst>
        </pc:spChg>
      </pc:sldChg>
      <pc:sldChg chg="delSp add del modTransition setBg delDesignElem">
        <pc:chgData name="Owen Santoso (22466085)" userId="b375e2bc-c19d-4108-9c74-f6149a3e4a36" providerId="ADAL" clId="{94D50680-F7FB-4732-B25A-8E6544FE298E}" dt="2021-10-03T21:58:06.812" v="10082" actId="47"/>
        <pc:sldMkLst>
          <pc:docMk/>
          <pc:sldMk cId="2175242244" sldId="273"/>
        </pc:sldMkLst>
        <pc:spChg chg="del">
          <ac:chgData name="Owen Santoso (22466085)" userId="b375e2bc-c19d-4108-9c74-f6149a3e4a36" providerId="ADAL" clId="{94D50680-F7FB-4732-B25A-8E6544FE298E}" dt="2021-10-03T17:49:19.977" v="3742"/>
          <ac:spMkLst>
            <pc:docMk/>
            <pc:sldMk cId="2175242244" sldId="273"/>
            <ac:spMk id="139" creationId="{D7DD8518-4289-43CE-9E36-8E7E0D7DDF70}"/>
          </ac:spMkLst>
        </pc:spChg>
      </pc:sldChg>
      <pc:sldChg chg="addSp delSp add del setBg delDesignElem">
        <pc:chgData name="Owen Santoso (22466085)" userId="b375e2bc-c19d-4108-9c74-f6149a3e4a36" providerId="ADAL" clId="{94D50680-F7FB-4732-B25A-8E6544FE298E}" dt="2021-10-03T17:53:30.183" v="3814"/>
        <pc:sldMkLst>
          <pc:docMk/>
          <pc:sldMk cId="507791401" sldId="274"/>
        </pc:sldMkLst>
        <pc:spChg chg="add del">
          <ac:chgData name="Owen Santoso (22466085)" userId="b375e2bc-c19d-4108-9c74-f6149a3e4a36" providerId="ADAL" clId="{94D50680-F7FB-4732-B25A-8E6544FE298E}" dt="2021-10-03T17:53:30.183" v="3814"/>
          <ac:spMkLst>
            <pc:docMk/>
            <pc:sldMk cId="507791401" sldId="274"/>
            <ac:spMk id="139" creationId="{D7DD8518-4289-43CE-9E36-8E7E0D7DDF70}"/>
          </ac:spMkLst>
        </pc:spChg>
      </pc:sldChg>
      <pc:sldChg chg="addSp delSp modSp add del mod modTransition delDesignElem modNotesTx">
        <pc:chgData name="Owen Santoso (22466085)" userId="b375e2bc-c19d-4108-9c74-f6149a3e4a36" providerId="ADAL" clId="{94D50680-F7FB-4732-B25A-8E6544FE298E}" dt="2021-10-03T21:58:04.508" v="10080" actId="47"/>
        <pc:sldMkLst>
          <pc:docMk/>
          <pc:sldMk cId="3591360456" sldId="274"/>
        </pc:sldMkLst>
        <pc:spChg chg="mod">
          <ac:chgData name="Owen Santoso (22466085)" userId="b375e2bc-c19d-4108-9c74-f6149a3e4a36" providerId="ADAL" clId="{94D50680-F7FB-4732-B25A-8E6544FE298E}" dt="2021-10-03T17:53:48.840" v="3824" actId="1076"/>
          <ac:spMkLst>
            <pc:docMk/>
            <pc:sldMk cId="3591360456" sldId="274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18:09:16.994" v="4119" actId="1076"/>
          <ac:spMkLst>
            <pc:docMk/>
            <pc:sldMk cId="3591360456" sldId="274"/>
            <ac:spMk id="12" creationId="{00681E2F-8FCF-4FE1-9580-6235923B763E}"/>
          </ac:spMkLst>
        </pc:spChg>
        <pc:spChg chg="mod">
          <ac:chgData name="Owen Santoso (22466085)" userId="b375e2bc-c19d-4108-9c74-f6149a3e4a36" providerId="ADAL" clId="{94D50680-F7FB-4732-B25A-8E6544FE298E}" dt="2021-10-03T17:53:52.139" v="3825" actId="14100"/>
          <ac:spMkLst>
            <pc:docMk/>
            <pc:sldMk cId="3591360456" sldId="274"/>
            <ac:spMk id="10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591360456" sldId="274"/>
            <ac:spMk id="139" creationId="{D7DD8518-4289-43CE-9E36-8E7E0D7DDF70}"/>
          </ac:spMkLst>
        </pc:spChg>
        <pc:picChg chg="add mod">
          <ac:chgData name="Owen Santoso (22466085)" userId="b375e2bc-c19d-4108-9c74-f6149a3e4a36" providerId="ADAL" clId="{94D50680-F7FB-4732-B25A-8E6544FE298E}" dt="2021-10-03T18:09:16.994" v="4119" actId="1076"/>
          <ac:picMkLst>
            <pc:docMk/>
            <pc:sldMk cId="3591360456" sldId="274"/>
            <ac:picMk id="6" creationId="{1B691E22-5FC7-4B0B-B996-A333A393882E}"/>
          </ac:picMkLst>
        </pc:picChg>
        <pc:picChg chg="add mod">
          <ac:chgData name="Owen Santoso (22466085)" userId="b375e2bc-c19d-4108-9c74-f6149a3e4a36" providerId="ADAL" clId="{94D50680-F7FB-4732-B25A-8E6544FE298E}" dt="2021-10-03T17:54:03.932" v="3836" actId="571"/>
          <ac:picMkLst>
            <pc:docMk/>
            <pc:sldMk cId="3591360456" sldId="274"/>
            <ac:picMk id="7" creationId="{EC8869F2-E3A4-43E2-9E4E-06320120A460}"/>
          </ac:picMkLst>
        </pc:picChg>
        <pc:picChg chg="add mod">
          <ac:chgData name="Owen Santoso (22466085)" userId="b375e2bc-c19d-4108-9c74-f6149a3e4a36" providerId="ADAL" clId="{94D50680-F7FB-4732-B25A-8E6544FE298E}" dt="2021-10-03T17:54:03.291" v="3835" actId="571"/>
          <ac:picMkLst>
            <pc:docMk/>
            <pc:sldMk cId="3591360456" sldId="274"/>
            <ac:picMk id="8" creationId="{25DB17BC-6AE0-420C-B179-A93AD12007F8}"/>
          </ac:picMkLst>
        </pc:picChg>
        <pc:picChg chg="add mod">
          <ac:chgData name="Owen Santoso (22466085)" userId="b375e2bc-c19d-4108-9c74-f6149a3e4a36" providerId="ADAL" clId="{94D50680-F7FB-4732-B25A-8E6544FE298E}" dt="2021-10-03T17:54:03.010" v="3834" actId="571"/>
          <ac:picMkLst>
            <pc:docMk/>
            <pc:sldMk cId="3591360456" sldId="274"/>
            <ac:picMk id="9" creationId="{FDC4DF77-A4FA-44AE-94FB-03BE760BDC47}"/>
          </ac:picMkLst>
        </pc:picChg>
        <pc:picChg chg="del">
          <ac:chgData name="Owen Santoso (22466085)" userId="b375e2bc-c19d-4108-9c74-f6149a3e4a36" providerId="ADAL" clId="{94D50680-F7FB-4732-B25A-8E6544FE298E}" dt="2021-10-03T17:53:44.748" v="3823" actId="478"/>
          <ac:picMkLst>
            <pc:docMk/>
            <pc:sldMk cId="3591360456" sldId="274"/>
            <ac:picMk id="102" creationId="{D32E3612-F890-4156-9F69-30841FBE4C91}"/>
          </ac:picMkLst>
        </pc:picChg>
        <pc:picChg chg="add del mod">
          <ac:chgData name="Owen Santoso (22466085)" userId="b375e2bc-c19d-4108-9c74-f6149a3e4a36" providerId="ADAL" clId="{94D50680-F7FB-4732-B25A-8E6544FE298E}" dt="2021-10-03T18:01:48.417" v="3845" actId="478"/>
          <ac:picMkLst>
            <pc:docMk/>
            <pc:sldMk cId="3591360456" sldId="274"/>
            <ac:picMk id="6146" creationId="{C4C6EC9C-4D3A-43F9-AEB8-E96EDAEA60B3}"/>
          </ac:picMkLst>
        </pc:picChg>
        <pc:picChg chg="add mod">
          <ac:chgData name="Owen Santoso (22466085)" userId="b375e2bc-c19d-4108-9c74-f6149a3e4a36" providerId="ADAL" clId="{94D50680-F7FB-4732-B25A-8E6544FE298E}" dt="2021-10-03T18:09:16.994" v="4119" actId="1076"/>
          <ac:picMkLst>
            <pc:docMk/>
            <pc:sldMk cId="3591360456" sldId="274"/>
            <ac:picMk id="6148" creationId="{B6A001F2-A598-4D41-9A75-88DF9AF2E941}"/>
          </ac:picMkLst>
        </pc:picChg>
      </pc:sldChg>
      <pc:sldChg chg="addSp delSp modSp add del mod modTransition delDesignElem">
        <pc:chgData name="Owen Santoso (22466085)" userId="b375e2bc-c19d-4108-9c74-f6149a3e4a36" providerId="ADAL" clId="{94D50680-F7FB-4732-B25A-8E6544FE298E}" dt="2021-10-03T21:58:06.045" v="10081" actId="47"/>
        <pc:sldMkLst>
          <pc:docMk/>
          <pc:sldMk cId="4237752705" sldId="275"/>
        </pc:sldMkLst>
        <pc:spChg chg="mod">
          <ac:chgData name="Owen Santoso (22466085)" userId="b375e2bc-c19d-4108-9c74-f6149a3e4a36" providerId="ADAL" clId="{94D50680-F7FB-4732-B25A-8E6544FE298E}" dt="2021-10-03T19:36:57.405" v="7448"/>
          <ac:spMkLst>
            <pc:docMk/>
            <pc:sldMk cId="4237752705" sldId="275"/>
            <ac:spMk id="2" creationId="{26D57C6B-367D-4971-8475-735A28B74BDA}"/>
          </ac:spMkLst>
        </pc:spChg>
        <pc:spChg chg="del">
          <ac:chgData name="Owen Santoso (22466085)" userId="b375e2bc-c19d-4108-9c74-f6149a3e4a36" providerId="ADAL" clId="{94D50680-F7FB-4732-B25A-8E6544FE298E}" dt="2021-10-03T18:07:43.044" v="4038" actId="478"/>
          <ac:spMkLst>
            <pc:docMk/>
            <pc:sldMk cId="4237752705" sldId="275"/>
            <ac:spMk id="12" creationId="{00681E2F-8FCF-4FE1-9580-6235923B763E}"/>
          </ac:spMkLst>
        </pc:spChg>
        <pc:spChg chg="mod">
          <ac:chgData name="Owen Santoso (22466085)" userId="b375e2bc-c19d-4108-9c74-f6149a3e4a36" providerId="ADAL" clId="{94D50680-F7FB-4732-B25A-8E6544FE298E}" dt="2021-10-03T18:08:05.769" v="4096" actId="20577"/>
          <ac:spMkLst>
            <pc:docMk/>
            <pc:sldMk cId="4237752705" sldId="275"/>
            <ac:spMk id="10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4237752705" sldId="275"/>
            <ac:spMk id="139" creationId="{D7DD8518-4289-43CE-9E36-8E7E0D7DDF70}"/>
          </ac:spMkLst>
        </pc:spChg>
        <pc:picChg chg="del">
          <ac:chgData name="Owen Santoso (22466085)" userId="b375e2bc-c19d-4108-9c74-f6149a3e4a36" providerId="ADAL" clId="{94D50680-F7FB-4732-B25A-8E6544FE298E}" dt="2021-10-03T18:07:43.426" v="4039" actId="478"/>
          <ac:picMkLst>
            <pc:docMk/>
            <pc:sldMk cId="4237752705" sldId="275"/>
            <ac:picMk id="6" creationId="{1B691E22-5FC7-4B0B-B996-A333A393882E}"/>
          </ac:picMkLst>
        </pc:picChg>
        <pc:picChg chg="del">
          <ac:chgData name="Owen Santoso (22466085)" userId="b375e2bc-c19d-4108-9c74-f6149a3e4a36" providerId="ADAL" clId="{94D50680-F7FB-4732-B25A-8E6544FE298E}" dt="2021-10-03T18:07:41.727" v="4037" actId="478"/>
          <ac:picMkLst>
            <pc:docMk/>
            <pc:sldMk cId="4237752705" sldId="275"/>
            <ac:picMk id="6148" creationId="{B6A001F2-A598-4D41-9A75-88DF9AF2E941}"/>
          </ac:picMkLst>
        </pc:picChg>
      </pc:sldChg>
      <pc:sldChg chg="addSp delSp add del ord delDesignElem">
        <pc:chgData name="Owen Santoso (22466085)" userId="b375e2bc-c19d-4108-9c74-f6149a3e4a36" providerId="ADAL" clId="{94D50680-F7FB-4732-B25A-8E6544FE298E}" dt="2021-10-03T19:54:09.582" v="7747" actId="47"/>
        <pc:sldMkLst>
          <pc:docMk/>
          <pc:sldMk cId="223609085" sldId="276"/>
        </pc:sldMkLst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223609085" sldId="276"/>
            <ac:spMk id="23" creationId="{A4E9F8B3-8282-4A93-BBF8-3342538A70FB}"/>
          </ac:spMkLst>
        </pc:spChg>
      </pc:sldChg>
      <pc:sldChg chg="addSp delSp add del setBg delDesignElem">
        <pc:chgData name="Owen Santoso (22466085)" userId="b375e2bc-c19d-4108-9c74-f6149a3e4a36" providerId="ADAL" clId="{94D50680-F7FB-4732-B25A-8E6544FE298E}" dt="2021-10-03T18:20:48.015" v="4306"/>
        <pc:sldMkLst>
          <pc:docMk/>
          <pc:sldMk cId="3519309964" sldId="277"/>
        </pc:sldMkLst>
        <pc:spChg chg="add del">
          <ac:chgData name="Owen Santoso (22466085)" userId="b375e2bc-c19d-4108-9c74-f6149a3e4a36" providerId="ADAL" clId="{94D50680-F7FB-4732-B25A-8E6544FE298E}" dt="2021-10-03T18:20:48.015" v="4306"/>
          <ac:spMkLst>
            <pc:docMk/>
            <pc:sldMk cId="3519309964" sldId="277"/>
            <ac:spMk id="99" creationId="{D70BC64E-B094-49DE-BD9C-DB662FCF598F}"/>
          </ac:spMkLst>
        </pc:spChg>
      </pc:sldChg>
      <pc:sldChg chg="addSp delSp modSp add del mod ord setBg setClrOvrMap delDesignElem chgLayout">
        <pc:chgData name="Owen Santoso (22466085)" userId="b375e2bc-c19d-4108-9c74-f6149a3e4a36" providerId="ADAL" clId="{94D50680-F7FB-4732-B25A-8E6544FE298E}" dt="2021-10-03T20:30:10.675" v="7804" actId="47"/>
        <pc:sldMkLst>
          <pc:docMk/>
          <pc:sldMk cId="3521830898" sldId="277"/>
        </pc:sldMkLst>
        <pc:spChg chg="mod ord">
          <ac:chgData name="Owen Santoso (22466085)" userId="b375e2bc-c19d-4108-9c74-f6149a3e4a36" providerId="ADAL" clId="{94D50680-F7FB-4732-B25A-8E6544FE298E}" dt="2021-10-03T20:30:09.082" v="7803" actId="2711"/>
          <ac:spMkLst>
            <pc:docMk/>
            <pc:sldMk cId="3521830898" sldId="277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8:32:39.158" v="4786" actId="6264"/>
          <ac:spMkLst>
            <pc:docMk/>
            <pc:sldMk cId="3521830898" sldId="277"/>
            <ac:spMk id="3" creationId="{B71C7400-7850-48FE-A1C5-0ED48129B68B}"/>
          </ac:spMkLst>
        </pc:spChg>
        <pc:spChg chg="add del mod">
          <ac:chgData name="Owen Santoso (22466085)" userId="b375e2bc-c19d-4108-9c74-f6149a3e4a36" providerId="ADAL" clId="{94D50680-F7FB-4732-B25A-8E6544FE298E}" dt="2021-10-03T18:32:39.158" v="4786" actId="6264"/>
          <ac:spMkLst>
            <pc:docMk/>
            <pc:sldMk cId="3521830898" sldId="277"/>
            <ac:spMk id="4" creationId="{33725887-6861-4C54-AA50-126A49271E67}"/>
          </ac:spMkLst>
        </pc:spChg>
        <pc:spChg chg="add del mod">
          <ac:chgData name="Owen Santoso (22466085)" userId="b375e2bc-c19d-4108-9c74-f6149a3e4a36" providerId="ADAL" clId="{94D50680-F7FB-4732-B25A-8E6544FE298E}" dt="2021-10-03T18:31:12.319" v="4739" actId="26606"/>
          <ac:spMkLst>
            <pc:docMk/>
            <pc:sldMk cId="3521830898" sldId="277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8:31:12.319" v="4739" actId="26606"/>
          <ac:spMkLst>
            <pc:docMk/>
            <pc:sldMk cId="3521830898" sldId="277"/>
            <ac:spMk id="99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1:09.352" v="4734" actId="26606"/>
          <ac:spMkLst>
            <pc:docMk/>
            <pc:sldMk cId="3521830898" sldId="277"/>
            <ac:spMk id="10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1:11.134" v="4736" actId="26606"/>
          <ac:spMkLst>
            <pc:docMk/>
            <pc:sldMk cId="3521830898" sldId="277"/>
            <ac:spMk id="107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1:12.305" v="4738" actId="26606"/>
          <ac:spMkLst>
            <pc:docMk/>
            <pc:sldMk cId="3521830898" sldId="277"/>
            <ac:spMk id="110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1:35.287" v="4768" actId="26606"/>
          <ac:spMkLst>
            <pc:docMk/>
            <pc:sldMk cId="3521830898" sldId="277"/>
            <ac:spMk id="113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1:23.045" v="4755" actId="26606"/>
          <ac:spMkLst>
            <pc:docMk/>
            <pc:sldMk cId="3521830898" sldId="277"/>
            <ac:spMk id="119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29:27.646" v="7785" actId="26606"/>
          <ac:spMkLst>
            <pc:docMk/>
            <pc:sldMk cId="3521830898" sldId="277"/>
            <ac:spMk id="122" creationId="{BACC6370-2D7E-4714-9D71-7542949D7D5D}"/>
          </ac:spMkLst>
        </pc:spChg>
        <pc:spChg chg="add del">
          <ac:chgData name="Owen Santoso (22466085)" userId="b375e2bc-c19d-4108-9c74-f6149a3e4a36" providerId="ADAL" clId="{94D50680-F7FB-4732-B25A-8E6544FE298E}" dt="2021-10-03T18:31:26.891" v="4757" actId="26606"/>
          <ac:spMkLst>
            <pc:docMk/>
            <pc:sldMk cId="3521830898" sldId="277"/>
            <ac:spMk id="123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20:29:27.646" v="7785" actId="26606"/>
          <ac:spMkLst>
            <pc:docMk/>
            <pc:sldMk cId="3521830898" sldId="277"/>
            <ac:spMk id="124" creationId="{F68B3F68-107C-434F-AA38-110D5EA91B85}"/>
          </ac:spMkLst>
        </pc:spChg>
        <pc:spChg chg="add del">
          <ac:chgData name="Owen Santoso (22466085)" userId="b375e2bc-c19d-4108-9c74-f6149a3e4a36" providerId="ADAL" clId="{94D50680-F7FB-4732-B25A-8E6544FE298E}" dt="2021-10-03T18:31:28.885" v="4759" actId="26606"/>
          <ac:spMkLst>
            <pc:docMk/>
            <pc:sldMk cId="3521830898" sldId="277"/>
            <ac:spMk id="12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1:28.885" v="4759" actId="26606"/>
          <ac:spMkLst>
            <pc:docMk/>
            <pc:sldMk cId="3521830898" sldId="277"/>
            <ac:spMk id="126" creationId="{01A94AE6-0978-4A09-B78E-D60AC484231B}"/>
          </ac:spMkLst>
        </pc:spChg>
        <pc:spChg chg="add del">
          <ac:chgData name="Owen Santoso (22466085)" userId="b375e2bc-c19d-4108-9c74-f6149a3e4a36" providerId="ADAL" clId="{94D50680-F7FB-4732-B25A-8E6544FE298E}" dt="2021-10-03T20:29:27.646" v="7785" actId="26606"/>
          <ac:spMkLst>
            <pc:docMk/>
            <pc:sldMk cId="3521830898" sldId="277"/>
            <ac:spMk id="127" creationId="{AAD0DBB9-1A4B-4391-81D4-CB19F9AB918A}"/>
          </ac:spMkLst>
        </pc:spChg>
        <pc:spChg chg="add del">
          <ac:chgData name="Owen Santoso (22466085)" userId="b375e2bc-c19d-4108-9c74-f6149a3e4a36" providerId="ADAL" clId="{94D50680-F7FB-4732-B25A-8E6544FE298E}" dt="2021-10-03T18:31:30.034" v="4761" actId="26606"/>
          <ac:spMkLst>
            <pc:docMk/>
            <pc:sldMk cId="3521830898" sldId="277"/>
            <ac:spMk id="128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20:29:27.646" v="7785" actId="26606"/>
          <ac:spMkLst>
            <pc:docMk/>
            <pc:sldMk cId="3521830898" sldId="277"/>
            <ac:spMk id="129" creationId="{063BBA22-50EA-4C4D-BE05-F1CE4E63AA56}"/>
          </ac:spMkLst>
        </pc:spChg>
        <pc:spChg chg="add del">
          <ac:chgData name="Owen Santoso (22466085)" userId="b375e2bc-c19d-4108-9c74-f6149a3e4a36" providerId="ADAL" clId="{94D50680-F7FB-4732-B25A-8E6544FE298E}" dt="2021-10-03T18:31:30.968" v="4763" actId="26606"/>
          <ac:spMkLst>
            <pc:docMk/>
            <pc:sldMk cId="3521830898" sldId="277"/>
            <ac:spMk id="130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29:28.262" v="7787" actId="26606"/>
          <ac:spMkLst>
            <pc:docMk/>
            <pc:sldMk cId="3521830898" sldId="277"/>
            <ac:spMk id="131" creationId="{955A2079-FA98-4876-80F0-72364A7D2EA4}"/>
          </ac:spMkLst>
        </pc:spChg>
        <pc:spChg chg="add del">
          <ac:chgData name="Owen Santoso (22466085)" userId="b375e2bc-c19d-4108-9c74-f6149a3e4a36" providerId="ADAL" clId="{94D50680-F7FB-4732-B25A-8E6544FE298E}" dt="2021-10-03T18:31:34.755" v="4765" actId="26606"/>
          <ac:spMkLst>
            <pc:docMk/>
            <pc:sldMk cId="3521830898" sldId="277"/>
            <ac:spMk id="132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29:31.374" v="7789" actId="26606"/>
          <ac:spMkLst>
            <pc:docMk/>
            <pc:sldMk cId="3521830898" sldId="277"/>
            <ac:spMk id="133" creationId="{6C4028FD-8BAA-4A19-BFDE-594D991B7552}"/>
          </ac:spMkLst>
        </pc:spChg>
        <pc:spChg chg="add del">
          <ac:chgData name="Owen Santoso (22466085)" userId="b375e2bc-c19d-4108-9c74-f6149a3e4a36" providerId="ADAL" clId="{94D50680-F7FB-4732-B25A-8E6544FE298E}" dt="2021-10-03T18:31:35.280" v="4767" actId="26606"/>
          <ac:spMkLst>
            <pc:docMk/>
            <pc:sldMk cId="3521830898" sldId="277"/>
            <ac:spMk id="134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2:23.930" v="4782" actId="26606"/>
          <ac:spMkLst>
            <pc:docMk/>
            <pc:sldMk cId="3521830898" sldId="277"/>
            <ac:spMk id="136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2:17.409" v="4771" actId="26606"/>
          <ac:spMkLst>
            <pc:docMk/>
            <pc:sldMk cId="3521830898" sldId="277"/>
            <ac:spMk id="141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2:18.596" v="4773" actId="26606"/>
          <ac:spMkLst>
            <pc:docMk/>
            <pc:sldMk cId="3521830898" sldId="277"/>
            <ac:spMk id="143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2:19.235" v="4775" actId="26606"/>
          <ac:spMkLst>
            <pc:docMk/>
            <pc:sldMk cId="3521830898" sldId="277"/>
            <ac:spMk id="14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2:21.197" v="4777" actId="26606"/>
          <ac:spMkLst>
            <pc:docMk/>
            <pc:sldMk cId="3521830898" sldId="277"/>
            <ac:spMk id="147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8:32:22.020" v="4779" actId="26606"/>
          <ac:spMkLst>
            <pc:docMk/>
            <pc:sldMk cId="3521830898" sldId="277"/>
            <ac:spMk id="149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18:32:23.909" v="4781" actId="26606"/>
          <ac:spMkLst>
            <pc:docMk/>
            <pc:sldMk cId="3521830898" sldId="277"/>
            <ac:spMk id="151" creationId="{D70BC64E-B094-49DE-BD9C-DB662FCF598F}"/>
          </ac:spMkLst>
        </pc:spChg>
        <pc:spChg chg="add del">
          <ac:chgData name="Owen Santoso (22466085)" userId="b375e2bc-c19d-4108-9c74-f6149a3e4a36" providerId="ADAL" clId="{94D50680-F7FB-4732-B25A-8E6544FE298E}" dt="2021-10-03T20:28:32.409" v="7772"/>
          <ac:spMkLst>
            <pc:docMk/>
            <pc:sldMk cId="3521830898" sldId="277"/>
            <ac:spMk id="153" creationId="{1C8B38D4-9D92-4608-A16B-260E8CC21335}"/>
          </ac:spMkLst>
        </pc:spChg>
        <pc:graphicFrameChg chg="add del">
          <ac:chgData name="Owen Santoso (22466085)" userId="b375e2bc-c19d-4108-9c74-f6149a3e4a36" providerId="ADAL" clId="{94D50680-F7FB-4732-B25A-8E6544FE298E}" dt="2021-10-03T18:31:09.352" v="4734" actId="26606"/>
          <ac:graphicFrameMkLst>
            <pc:docMk/>
            <pc:sldMk cId="3521830898" sldId="277"/>
            <ac:graphicFrameMk id="101" creationId="{8C6F773E-1D7F-4A4B-95A9-EACCCFC076CD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8:31:11.134" v="4736" actId="26606"/>
          <ac:graphicFrameMkLst>
            <pc:docMk/>
            <pc:sldMk cId="3521830898" sldId="277"/>
            <ac:graphicFrameMk id="108" creationId="{500600FF-4541-4BDD-86F3-A78E57CF4478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8:31:12.305" v="4738" actId="26606"/>
          <ac:graphicFrameMkLst>
            <pc:docMk/>
            <pc:sldMk cId="3521830898" sldId="277"/>
            <ac:graphicFrameMk id="111" creationId="{373C0D77-C7C2-4F1D-8B86-28833F639830}"/>
          </ac:graphicFrameMkLst>
        </pc:graphicFrameChg>
        <pc:graphicFrameChg chg="add mod ord modGraphic">
          <ac:chgData name="Owen Santoso (22466085)" userId="b375e2bc-c19d-4108-9c74-f6149a3e4a36" providerId="ADAL" clId="{94D50680-F7FB-4732-B25A-8E6544FE298E}" dt="2021-10-03T20:29:37.524" v="7793" actId="26606"/>
          <ac:graphicFrameMkLst>
            <pc:docMk/>
            <pc:sldMk cId="3521830898" sldId="277"/>
            <ac:graphicFrameMk id="114" creationId="{0D82BEC1-94D2-4229-8BCB-CDCC31922348}"/>
          </ac:graphicFrameMkLst>
        </pc:graphicFrameChg>
        <pc:picChg chg="del">
          <ac:chgData name="Owen Santoso (22466085)" userId="b375e2bc-c19d-4108-9c74-f6149a3e4a36" providerId="ADAL" clId="{94D50680-F7FB-4732-B25A-8E6544FE298E}" dt="2021-10-03T18:22:36.281" v="4337" actId="478"/>
          <ac:picMkLst>
            <pc:docMk/>
            <pc:sldMk cId="3521830898" sldId="277"/>
            <ac:picMk id="8" creationId="{0239B9E5-5375-4BF0-B266-40884EB15D16}"/>
          </ac:picMkLst>
        </pc:picChg>
        <pc:picChg chg="del">
          <ac:chgData name="Owen Santoso (22466085)" userId="b375e2bc-c19d-4108-9c74-f6149a3e4a36" providerId="ADAL" clId="{94D50680-F7FB-4732-B25A-8E6544FE298E}" dt="2021-10-03T18:22:36.612" v="4338" actId="478"/>
          <ac:picMkLst>
            <pc:docMk/>
            <pc:sldMk cId="3521830898" sldId="277"/>
            <ac:picMk id="10" creationId="{38266B2B-FACC-4CAB-8375-AEA20F56FC35}"/>
          </ac:picMkLst>
        </pc:picChg>
        <pc:picChg chg="add del">
          <ac:chgData name="Owen Santoso (22466085)" userId="b375e2bc-c19d-4108-9c74-f6149a3e4a36" providerId="ADAL" clId="{94D50680-F7FB-4732-B25A-8E6544FE298E}" dt="2021-10-03T20:29:26.303" v="7783" actId="26606"/>
          <ac:picMkLst>
            <pc:docMk/>
            <pc:sldMk cId="3521830898" sldId="277"/>
            <ac:picMk id="116" creationId="{F9191FD4-644A-4567-A3BE-57AE1AD29BE0}"/>
          </ac:picMkLst>
        </pc:picChg>
        <pc:cxnChg chg="add del">
          <ac:chgData name="Owen Santoso (22466085)" userId="b375e2bc-c19d-4108-9c74-f6149a3e4a36" providerId="ADAL" clId="{94D50680-F7FB-4732-B25A-8E6544FE298E}" dt="2021-10-03T20:29:26.303" v="7783" actId="26606"/>
          <ac:cxnSpMkLst>
            <pc:docMk/>
            <pc:sldMk cId="3521830898" sldId="277"/>
            <ac:cxnSpMk id="120" creationId="{A7F400EE-A8A5-48AF-B4D6-291B52C6F0B0}"/>
          </ac:cxnSpMkLst>
        </pc:cxnChg>
        <pc:cxnChg chg="add del">
          <ac:chgData name="Owen Santoso (22466085)" userId="b375e2bc-c19d-4108-9c74-f6149a3e4a36" providerId="ADAL" clId="{94D50680-F7FB-4732-B25A-8E6544FE298E}" dt="2021-10-03T18:31:23.045" v="4755" actId="26606"/>
          <ac:cxnSpMkLst>
            <pc:docMk/>
            <pc:sldMk cId="3521830898" sldId="277"/>
            <ac:cxnSpMk id="121" creationId="{A18AB815-F7F2-44CA-A973-E4E11087FCCC}"/>
          </ac:cxnSpMkLst>
        </pc:cxnChg>
      </pc:sldChg>
      <pc:sldChg chg="modSp add mod ord modTransition modAnim modNotesTx">
        <pc:chgData name="Owen Santoso (22466085)" userId="b375e2bc-c19d-4108-9c74-f6149a3e4a36" providerId="ADAL" clId="{94D50680-F7FB-4732-B25A-8E6544FE298E}" dt="2021-10-03T23:14:43.417" v="12580" actId="20577"/>
        <pc:sldMkLst>
          <pc:docMk/>
          <pc:sldMk cId="3616386362" sldId="278"/>
        </pc:sldMkLst>
        <pc:spChg chg="mod">
          <ac:chgData name="Owen Santoso (22466085)" userId="b375e2bc-c19d-4108-9c74-f6149a3e4a36" providerId="ADAL" clId="{94D50680-F7FB-4732-B25A-8E6544FE298E}" dt="2021-10-03T18:40:16.656" v="4890" actId="404"/>
          <ac:spMkLst>
            <pc:docMk/>
            <pc:sldMk cId="3616386362" sldId="278"/>
            <ac:spMk id="8" creationId="{CC74D5BF-DF46-457E-891D-6FED8E2BE0E6}"/>
          </ac:spMkLst>
        </pc:spChg>
      </pc:sldChg>
      <pc:sldChg chg="addSp delSp modSp add mod modTransition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1997432357" sldId="279"/>
        </pc:sldMkLst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997432357" sldId="279"/>
            <ac:spMk id="23" creationId="{A4E9F8B3-8282-4A93-BBF8-3342538A70FB}"/>
          </ac:spMkLst>
        </pc:spChg>
        <pc:spChg chg="mod">
          <ac:chgData name="Owen Santoso (22466085)" userId="b375e2bc-c19d-4108-9c74-f6149a3e4a36" providerId="ADAL" clId="{94D50680-F7FB-4732-B25A-8E6544FE298E}" dt="2021-10-03T19:01:19.231" v="5426" actId="20577"/>
          <ac:spMkLst>
            <pc:docMk/>
            <pc:sldMk cId="1997432357" sldId="279"/>
            <ac:spMk id="35" creationId="{EC8E3C1F-81DB-40AE-863D-EC6E64EC617E}"/>
          </ac:spMkLst>
        </pc:spChg>
        <pc:picChg chg="mod">
          <ac:chgData name="Owen Santoso (22466085)" userId="b375e2bc-c19d-4108-9c74-f6149a3e4a36" providerId="ADAL" clId="{94D50680-F7FB-4732-B25A-8E6544FE298E}" dt="2021-10-03T18:49:15.490" v="5353" actId="1076"/>
          <ac:picMkLst>
            <pc:docMk/>
            <pc:sldMk cId="1997432357" sldId="279"/>
            <ac:picMk id="7170" creationId="{F5134F7C-A7DD-49B9-AEE9-43EBD2445B93}"/>
          </ac:picMkLst>
        </pc:picChg>
      </pc:sldChg>
      <pc:sldChg chg="addSp delSp modSp add mod modTransition setClrOvrMap delDesignElem modNotesTx">
        <pc:chgData name="Owen Santoso (22466085)" userId="b375e2bc-c19d-4108-9c74-f6149a3e4a36" providerId="ADAL" clId="{94D50680-F7FB-4732-B25A-8E6544FE298E}" dt="2021-10-03T23:20:17.470" v="12763" actId="20577"/>
        <pc:sldMkLst>
          <pc:docMk/>
          <pc:sldMk cId="1400761980" sldId="280"/>
        </pc:sldMkLst>
        <pc:spChg chg="mod">
          <ac:chgData name="Owen Santoso (22466085)" userId="b375e2bc-c19d-4108-9c74-f6149a3e4a36" providerId="ADAL" clId="{94D50680-F7FB-4732-B25A-8E6544FE298E}" dt="2021-10-03T19:30:41.244" v="6943" actId="26606"/>
          <ac:spMkLst>
            <pc:docMk/>
            <pc:sldMk cId="1400761980" sldId="280"/>
            <ac:spMk id="2" creationId="{26D57C6B-367D-4971-8475-735A28B74BDA}"/>
          </ac:spMkLst>
        </pc:spChg>
        <pc:spChg chg="add del">
          <ac:chgData name="Owen Santoso (22466085)" userId="b375e2bc-c19d-4108-9c74-f6149a3e4a36" providerId="ADAL" clId="{94D50680-F7FB-4732-B25A-8E6544FE298E}" dt="2021-10-03T19:27:03.119" v="6939" actId="26606"/>
          <ac:spMkLst>
            <pc:docMk/>
            <pc:sldMk cId="1400761980" sldId="280"/>
            <ac:spMk id="23" creationId="{A4E9F8B3-8282-4A93-BBF8-3342538A70FB}"/>
          </ac:spMkLst>
        </pc:spChg>
        <pc:spChg chg="add del mod">
          <ac:chgData name="Owen Santoso (22466085)" userId="b375e2bc-c19d-4108-9c74-f6149a3e4a36" providerId="ADAL" clId="{94D50680-F7FB-4732-B25A-8E6544FE298E}" dt="2021-10-03T19:34:37.348" v="7219"/>
          <ac:spMkLst>
            <pc:docMk/>
            <pc:sldMk cId="1400761980" sldId="280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0:41.244" v="6943" actId="26606"/>
          <ac:spMkLst>
            <pc:docMk/>
            <pc:sldMk cId="1400761980" sldId="280"/>
            <ac:spMk id="38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26:51.257" v="6924" actId="26606"/>
          <ac:spMkLst>
            <pc:docMk/>
            <pc:sldMk cId="1400761980" sldId="280"/>
            <ac:spMk id="40" creationId="{09949130-F4C8-4E64-AD1A-B3611E435856}"/>
          </ac:spMkLst>
        </pc:spChg>
        <pc:spChg chg="add del">
          <ac:chgData name="Owen Santoso (22466085)" userId="b375e2bc-c19d-4108-9c74-f6149a3e4a36" providerId="ADAL" clId="{94D50680-F7FB-4732-B25A-8E6544FE298E}" dt="2021-10-03T19:26:41.546" v="6912" actId="26606"/>
          <ac:spMkLst>
            <pc:docMk/>
            <pc:sldMk cId="1400761980" sldId="280"/>
            <ac:spMk id="41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26:45.552" v="6918" actId="26606"/>
          <ac:spMkLst>
            <pc:docMk/>
            <pc:sldMk cId="1400761980" sldId="280"/>
            <ac:spMk id="42" creationId="{5669F72C-E3FB-4C48-AEBD-AF7AC0D749C7}"/>
          </ac:spMkLst>
        </pc:spChg>
        <pc:spChg chg="add del">
          <ac:chgData name="Owen Santoso (22466085)" userId="b375e2bc-c19d-4108-9c74-f6149a3e4a36" providerId="ADAL" clId="{94D50680-F7FB-4732-B25A-8E6544FE298E}" dt="2021-10-03T19:26:41.546" v="6912" actId="26606"/>
          <ac:spMkLst>
            <pc:docMk/>
            <pc:sldMk cId="1400761980" sldId="280"/>
            <ac:spMk id="43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26:45.552" v="6918" actId="26606"/>
          <ac:spMkLst>
            <pc:docMk/>
            <pc:sldMk cId="1400761980" sldId="280"/>
            <ac:spMk id="44" creationId="{BFDE77F2-18D0-49FF-860C-62E2AC424E2C}"/>
          </ac:spMkLst>
        </pc:spChg>
        <pc:spChg chg="add del">
          <ac:chgData name="Owen Santoso (22466085)" userId="b375e2bc-c19d-4108-9c74-f6149a3e4a36" providerId="ADAL" clId="{94D50680-F7FB-4732-B25A-8E6544FE298E}" dt="2021-10-03T19:26:46.705" v="6920" actId="26606"/>
          <ac:spMkLst>
            <pc:docMk/>
            <pc:sldMk cId="1400761980" sldId="280"/>
            <ac:spMk id="46" creationId="{E7218290-08E7-4AB8-8549-F625B01F0DCB}"/>
          </ac:spMkLst>
        </pc:spChg>
        <pc:spChg chg="add del">
          <ac:chgData name="Owen Santoso (22466085)" userId="b375e2bc-c19d-4108-9c74-f6149a3e4a36" providerId="ADAL" clId="{94D50680-F7FB-4732-B25A-8E6544FE298E}" dt="2021-10-03T19:26:43.614" v="6914" actId="26606"/>
          <ac:spMkLst>
            <pc:docMk/>
            <pc:sldMk cId="1400761980" sldId="280"/>
            <ac:spMk id="47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26:43.614" v="6914" actId="26606"/>
          <ac:spMkLst>
            <pc:docMk/>
            <pc:sldMk cId="1400761980" sldId="280"/>
            <ac:spMk id="48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26:46.705" v="6920" actId="26606"/>
          <ac:spMkLst>
            <pc:docMk/>
            <pc:sldMk cId="1400761980" sldId="280"/>
            <ac:spMk id="51" creationId="{CE9A9457-874F-4EEB-BF07-9CEA561C1196}"/>
          </ac:spMkLst>
        </pc:spChg>
        <pc:spChg chg="add del">
          <ac:chgData name="Owen Santoso (22466085)" userId="b375e2bc-c19d-4108-9c74-f6149a3e4a36" providerId="ADAL" clId="{94D50680-F7FB-4732-B25A-8E6544FE298E}" dt="2021-10-03T19:26:44.935" v="6916" actId="26606"/>
          <ac:spMkLst>
            <pc:docMk/>
            <pc:sldMk cId="1400761980" sldId="280"/>
            <ac:spMk id="52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26:44.935" v="6916" actId="26606"/>
          <ac:spMkLst>
            <pc:docMk/>
            <pc:sldMk cId="1400761980" sldId="280"/>
            <ac:spMk id="53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30:41.244" v="6943" actId="26606"/>
          <ac:spMkLst>
            <pc:docMk/>
            <pc:sldMk cId="1400761980" sldId="280"/>
            <ac:spMk id="57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26:49.896" v="6922" actId="26606"/>
          <ac:spMkLst>
            <pc:docMk/>
            <pc:sldMk cId="1400761980" sldId="280"/>
            <ac:spMk id="58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9:26:51.257" v="6924" actId="26606"/>
          <ac:spMkLst>
            <pc:docMk/>
            <pc:sldMk cId="1400761980" sldId="280"/>
            <ac:spMk id="61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26:51.257" v="6924" actId="26606"/>
          <ac:spMkLst>
            <pc:docMk/>
            <pc:sldMk cId="1400761980" sldId="280"/>
            <ac:spMk id="62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9:26:51.257" v="6924" actId="26606"/>
          <ac:spMkLst>
            <pc:docMk/>
            <pc:sldMk cId="1400761980" sldId="280"/>
            <ac:spMk id="63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26:52.060" v="6927" actId="26606"/>
          <ac:spMkLst>
            <pc:docMk/>
            <pc:sldMk cId="1400761980" sldId="280"/>
            <ac:spMk id="65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26:52.060" v="6927" actId="26606"/>
          <ac:spMkLst>
            <pc:docMk/>
            <pc:sldMk cId="1400761980" sldId="280"/>
            <ac:spMk id="66" creationId="{0B339CD8-1850-4DF2-BCDF-1CAAE5F872AC}"/>
          </ac:spMkLst>
        </pc:spChg>
        <pc:spChg chg="add del mod">
          <ac:chgData name="Owen Santoso (22466085)" userId="b375e2bc-c19d-4108-9c74-f6149a3e4a36" providerId="ADAL" clId="{94D50680-F7FB-4732-B25A-8E6544FE298E}" dt="2021-10-03T19:26:52.060" v="6927" actId="26606"/>
          <ac:spMkLst>
            <pc:docMk/>
            <pc:sldMk cId="1400761980" sldId="280"/>
            <ac:spMk id="67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400761980" sldId="280"/>
            <ac:spMk id="68" creationId="{BCCA1F03-1978-4993-9625-ECC9A327C1F7}"/>
          </ac:spMkLst>
        </pc:spChg>
        <pc:spChg chg="add del">
          <ac:chgData name="Owen Santoso (22466085)" userId="b375e2bc-c19d-4108-9c74-f6149a3e4a36" providerId="ADAL" clId="{94D50680-F7FB-4732-B25A-8E6544FE298E}" dt="2021-10-03T19:26:53.296" v="6929" actId="26606"/>
          <ac:spMkLst>
            <pc:docMk/>
            <pc:sldMk cId="1400761980" sldId="280"/>
            <ac:spMk id="69" creationId="{E8DB85E2-4179-4550-916E-9377FE0C74DD}"/>
          </ac:spMkLst>
        </pc:spChg>
        <pc:spChg chg="add del">
          <ac:chgData name="Owen Santoso (22466085)" userId="b375e2bc-c19d-4108-9c74-f6149a3e4a36" providerId="ADAL" clId="{94D50680-F7FB-4732-B25A-8E6544FE298E}" dt="2021-10-03T19:26:53.296" v="6929" actId="26606"/>
          <ac:spMkLst>
            <pc:docMk/>
            <pc:sldMk cId="1400761980" sldId="280"/>
            <ac:spMk id="70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1400761980" sldId="280"/>
            <ac:spMk id="72" creationId="{1DF5ECF7-5D31-4B53-8384-8D36C1065B35}"/>
          </ac:spMkLst>
        </pc:spChg>
        <pc:spChg chg="add del">
          <ac:chgData name="Owen Santoso (22466085)" userId="b375e2bc-c19d-4108-9c74-f6149a3e4a36" providerId="ADAL" clId="{94D50680-F7FB-4732-B25A-8E6544FE298E}" dt="2021-10-03T19:26:54.037" v="6931" actId="26606"/>
          <ac:spMkLst>
            <pc:docMk/>
            <pc:sldMk cId="1400761980" sldId="280"/>
            <ac:spMk id="73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9:26:54.037" v="6931" actId="26606"/>
          <ac:spMkLst>
            <pc:docMk/>
            <pc:sldMk cId="1400761980" sldId="280"/>
            <ac:spMk id="74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26:57.116" v="6933" actId="26606"/>
          <ac:spMkLst>
            <pc:docMk/>
            <pc:sldMk cId="1400761980" sldId="280"/>
            <ac:spMk id="76" creationId="{09949130-F4C8-4E64-AD1A-B3611E435856}"/>
          </ac:spMkLst>
        </pc:spChg>
        <pc:spChg chg="add del">
          <ac:chgData name="Owen Santoso (22466085)" userId="b375e2bc-c19d-4108-9c74-f6149a3e4a36" providerId="ADAL" clId="{94D50680-F7FB-4732-B25A-8E6544FE298E}" dt="2021-10-03T19:26:57.116" v="6933" actId="26606"/>
          <ac:spMkLst>
            <pc:docMk/>
            <pc:sldMk cId="1400761980" sldId="280"/>
            <ac:spMk id="77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26:57.116" v="6933" actId="26606"/>
          <ac:spMkLst>
            <pc:docMk/>
            <pc:sldMk cId="1400761980" sldId="280"/>
            <ac:spMk id="78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9:26:57.116" v="6933" actId="26606"/>
          <ac:spMkLst>
            <pc:docMk/>
            <pc:sldMk cId="1400761980" sldId="280"/>
            <ac:spMk id="79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27:00.249" v="6936" actId="26606"/>
          <ac:spMkLst>
            <pc:docMk/>
            <pc:sldMk cId="1400761980" sldId="280"/>
            <ac:spMk id="81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27:00.249" v="6936" actId="26606"/>
          <ac:spMkLst>
            <pc:docMk/>
            <pc:sldMk cId="1400761980" sldId="280"/>
            <ac:spMk id="82" creationId="{0B339CD8-1850-4DF2-BCDF-1CAAE5F872AC}"/>
          </ac:spMkLst>
        </pc:spChg>
        <pc:spChg chg="add del mod">
          <ac:chgData name="Owen Santoso (22466085)" userId="b375e2bc-c19d-4108-9c74-f6149a3e4a36" providerId="ADAL" clId="{94D50680-F7FB-4732-B25A-8E6544FE298E}" dt="2021-10-03T19:27:00.249" v="6936" actId="26606"/>
          <ac:spMkLst>
            <pc:docMk/>
            <pc:sldMk cId="1400761980" sldId="280"/>
            <ac:spMk id="83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27:01.573" v="6938" actId="26606"/>
          <ac:spMkLst>
            <pc:docMk/>
            <pc:sldMk cId="1400761980" sldId="280"/>
            <ac:spMk id="85" creationId="{35709097-1D5E-461B-A75A-2CB4E0B19297}"/>
          </ac:spMkLst>
        </pc:spChg>
        <pc:spChg chg="add del">
          <ac:chgData name="Owen Santoso (22466085)" userId="b375e2bc-c19d-4108-9c74-f6149a3e4a36" providerId="ADAL" clId="{94D50680-F7FB-4732-B25A-8E6544FE298E}" dt="2021-10-03T19:27:01.573" v="6938" actId="26606"/>
          <ac:spMkLst>
            <pc:docMk/>
            <pc:sldMk cId="1400761980" sldId="280"/>
            <ac:spMk id="86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27:01.573" v="6938" actId="26606"/>
          <ac:spMkLst>
            <pc:docMk/>
            <pc:sldMk cId="1400761980" sldId="280"/>
            <ac:spMk id="89" creationId="{EC8E3C1F-81DB-40AE-863D-EC6E64EC617E}"/>
          </ac:spMkLst>
        </pc:spChg>
        <pc:graphicFrameChg chg="add del">
          <ac:chgData name="Owen Santoso (22466085)" userId="b375e2bc-c19d-4108-9c74-f6149a3e4a36" providerId="ADAL" clId="{94D50680-F7FB-4732-B25A-8E6544FE298E}" dt="2021-10-03T19:26:49.896" v="6922" actId="26606"/>
          <ac:graphicFrameMkLst>
            <pc:docMk/>
            <pc:sldMk cId="1400761980" sldId="280"/>
            <ac:graphicFrameMk id="59" creationId="{532A78DA-195A-40F1-BBFF-565E467361A5}"/>
          </ac:graphicFrameMkLst>
        </pc:graphicFrameChg>
        <pc:picChg chg="add del">
          <ac:chgData name="Owen Santoso (22466085)" userId="b375e2bc-c19d-4108-9c74-f6149a3e4a36" providerId="ADAL" clId="{94D50680-F7FB-4732-B25A-8E6544FE298E}" dt="2021-10-03T19:26:41.546" v="6912" actId="26606"/>
          <ac:picMkLst>
            <pc:docMk/>
            <pc:sldMk cId="1400761980" sldId="280"/>
            <ac:picMk id="37" creationId="{2DC0408B-2351-4941-9AAD-D2FE02EB4F94}"/>
          </ac:picMkLst>
        </pc:picChg>
        <pc:picChg chg="add del">
          <ac:chgData name="Owen Santoso (22466085)" userId="b375e2bc-c19d-4108-9c74-f6149a3e4a36" providerId="ADAL" clId="{94D50680-F7FB-4732-B25A-8E6544FE298E}" dt="2021-10-03T19:26:45.552" v="6918" actId="26606"/>
          <ac:picMkLst>
            <pc:docMk/>
            <pc:sldMk cId="1400761980" sldId="280"/>
            <ac:picMk id="39" creationId="{59DF4E6D-35CA-490B-8110-CDEA03DFEA9B}"/>
          </ac:picMkLst>
        </pc:picChg>
        <pc:picChg chg="add del">
          <ac:chgData name="Owen Santoso (22466085)" userId="b375e2bc-c19d-4108-9c74-f6149a3e4a36" providerId="ADAL" clId="{94D50680-F7FB-4732-B25A-8E6544FE298E}" dt="2021-10-03T19:26:43.614" v="6914" actId="26606"/>
          <ac:picMkLst>
            <pc:docMk/>
            <pc:sldMk cId="1400761980" sldId="280"/>
            <ac:picMk id="49" creationId="{7A42C772-61DA-4B33-86EE-8ACB3A552677}"/>
          </ac:picMkLst>
        </pc:picChg>
        <pc:picChg chg="add del">
          <ac:chgData name="Owen Santoso (22466085)" userId="b375e2bc-c19d-4108-9c74-f6149a3e4a36" providerId="ADAL" clId="{94D50680-F7FB-4732-B25A-8E6544FE298E}" dt="2021-10-03T19:26:44.935" v="6916" actId="26606"/>
          <ac:picMkLst>
            <pc:docMk/>
            <pc:sldMk cId="1400761980" sldId="280"/>
            <ac:picMk id="54" creationId="{2DC0408B-2351-4941-9AAD-D2FE02EB4F94}"/>
          </ac:picMkLst>
        </pc:picChg>
        <pc:picChg chg="add del">
          <ac:chgData name="Owen Santoso (22466085)" userId="b375e2bc-c19d-4108-9c74-f6149a3e4a36" providerId="ADAL" clId="{94D50680-F7FB-4732-B25A-8E6544FE298E}" dt="2021-10-03T19:26:46.705" v="6920" actId="26606"/>
          <ac:picMkLst>
            <pc:docMk/>
            <pc:sldMk cId="1400761980" sldId="280"/>
            <ac:picMk id="56" creationId="{EA7B5011-C1FF-406F-9C4F-A696675FACE3}"/>
          </ac:picMkLst>
        </pc:picChg>
        <pc:picChg chg="add mod">
          <ac:chgData name="Owen Santoso (22466085)" userId="b375e2bc-c19d-4108-9c74-f6149a3e4a36" providerId="ADAL" clId="{94D50680-F7FB-4732-B25A-8E6544FE298E}" dt="2021-10-03T19:30:41.244" v="6943" actId="26606"/>
          <ac:picMkLst>
            <pc:docMk/>
            <pc:sldMk cId="1400761980" sldId="280"/>
            <ac:picMk id="60" creationId="{2DC0408B-2351-4941-9AAD-D2FE02EB4F94}"/>
          </ac:picMkLst>
        </pc:picChg>
        <pc:picChg chg="add del">
          <ac:chgData name="Owen Santoso (22466085)" userId="b375e2bc-c19d-4108-9c74-f6149a3e4a36" providerId="ADAL" clId="{94D50680-F7FB-4732-B25A-8E6544FE298E}" dt="2021-10-03T19:27:01.573" v="6938" actId="26606"/>
          <ac:picMkLst>
            <pc:docMk/>
            <pc:sldMk cId="1400761980" sldId="280"/>
            <ac:picMk id="87" creationId="{2DC0408B-2351-4941-9AAD-D2FE02EB4F94}"/>
          </ac:picMkLst>
        </pc:picChg>
        <pc:picChg chg="del">
          <ac:chgData name="Owen Santoso (22466085)" userId="b375e2bc-c19d-4108-9c74-f6149a3e4a36" providerId="ADAL" clId="{94D50680-F7FB-4732-B25A-8E6544FE298E}" dt="2021-10-03T19:04:53.522" v="5578" actId="478"/>
          <ac:picMkLst>
            <pc:docMk/>
            <pc:sldMk cId="1400761980" sldId="280"/>
            <ac:picMk id="7170" creationId="{F5134F7C-A7DD-49B9-AEE9-43EBD2445B93}"/>
          </ac:picMkLst>
        </pc:picChg>
        <pc:cxnChg chg="add del">
          <ac:chgData name="Owen Santoso (22466085)" userId="b375e2bc-c19d-4108-9c74-f6149a3e4a36" providerId="ADAL" clId="{94D50680-F7FB-4732-B25A-8E6544FE298E}" dt="2021-10-03T19:26:41.546" v="6912" actId="26606"/>
          <ac:cxnSpMkLst>
            <pc:docMk/>
            <pc:sldMk cId="1400761980" sldId="280"/>
            <ac:cxnSpMk id="45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26:43.614" v="6914" actId="26606"/>
          <ac:cxnSpMkLst>
            <pc:docMk/>
            <pc:sldMk cId="1400761980" sldId="280"/>
            <ac:cxnSpMk id="50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26:44.935" v="6916" actId="26606"/>
          <ac:cxnSpMkLst>
            <pc:docMk/>
            <pc:sldMk cId="1400761980" sldId="280"/>
            <ac:cxnSpMk id="55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30:41.244" v="6943" actId="26606"/>
          <ac:cxnSpMkLst>
            <pc:docMk/>
            <pc:sldMk cId="1400761980" sldId="280"/>
            <ac:cxnSpMk id="64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26:53.296" v="6929" actId="26606"/>
          <ac:cxnSpMkLst>
            <pc:docMk/>
            <pc:sldMk cId="1400761980" sldId="280"/>
            <ac:cxnSpMk id="71" creationId="{45B26396-3476-4B52-8CF4-01F3D246D836}"/>
          </ac:cxnSpMkLst>
        </pc:cxnChg>
        <pc:cxnChg chg="add del">
          <ac:chgData name="Owen Santoso (22466085)" userId="b375e2bc-c19d-4108-9c74-f6149a3e4a36" providerId="ADAL" clId="{94D50680-F7FB-4732-B25A-8E6544FE298E}" dt="2021-10-03T19:27:01.573" v="6938" actId="26606"/>
          <ac:cxnSpMkLst>
            <pc:docMk/>
            <pc:sldMk cId="1400761980" sldId="280"/>
            <ac:cxnSpMk id="88" creationId="{837CF948-9F12-4674-98E3-7A7FE57A1987}"/>
          </ac:cxnSpMkLst>
        </pc:cxnChg>
      </pc:sldChg>
      <pc:sldChg chg="addSp delSp modSp add mod modTransition delDesignElem modNotesTx">
        <pc:chgData name="Owen Santoso (22466085)" userId="b375e2bc-c19d-4108-9c74-f6149a3e4a36" providerId="ADAL" clId="{94D50680-F7FB-4732-B25A-8E6544FE298E}" dt="2021-10-03T22:21:40.271" v="11162" actId="20577"/>
        <pc:sldMkLst>
          <pc:docMk/>
          <pc:sldMk cId="4091505239" sldId="281"/>
        </pc:sldMkLst>
        <pc:spChg chg="mod">
          <ac:chgData name="Owen Santoso (22466085)" userId="b375e2bc-c19d-4108-9c74-f6149a3e4a36" providerId="ADAL" clId="{94D50680-F7FB-4732-B25A-8E6544FE298E}" dt="2021-10-03T22:21:40.271" v="11162" actId="20577"/>
          <ac:spMkLst>
            <pc:docMk/>
            <pc:sldMk cId="4091505239" sldId="281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9:20:12.175" v="6576" actId="478"/>
          <ac:spMkLst>
            <pc:docMk/>
            <pc:sldMk cId="4091505239" sldId="281"/>
            <ac:spMk id="8" creationId="{B2F17F2D-4093-4787-AF14-AB7B05986F96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4091505239" sldId="281"/>
            <ac:spMk id="23" creationId="{A4E9F8B3-8282-4A93-BBF8-3342538A70FB}"/>
          </ac:spMkLst>
        </pc:spChg>
        <pc:spChg chg="mod">
          <ac:chgData name="Owen Santoso (22466085)" userId="b375e2bc-c19d-4108-9c74-f6149a3e4a36" providerId="ADAL" clId="{94D50680-F7FB-4732-B25A-8E6544FE298E}" dt="2021-10-03T22:21:33.920" v="11161" actId="20577"/>
          <ac:spMkLst>
            <pc:docMk/>
            <pc:sldMk cId="4091505239" sldId="281"/>
            <ac:spMk id="35" creationId="{EC8E3C1F-81DB-40AE-863D-EC6E64EC617E}"/>
          </ac:spMkLst>
        </pc:spChg>
        <pc:picChg chg="add mod">
          <ac:chgData name="Owen Santoso (22466085)" userId="b375e2bc-c19d-4108-9c74-f6149a3e4a36" providerId="ADAL" clId="{94D50680-F7FB-4732-B25A-8E6544FE298E}" dt="2021-10-03T19:23:29.824" v="6686" actId="1076"/>
          <ac:picMkLst>
            <pc:docMk/>
            <pc:sldMk cId="4091505239" sldId="281"/>
            <ac:picMk id="4" creationId="{CB15D387-365D-4FF1-837E-4D9F8F3EB4EC}"/>
          </ac:picMkLst>
        </pc:picChg>
        <pc:picChg chg="del">
          <ac:chgData name="Owen Santoso (22466085)" userId="b375e2bc-c19d-4108-9c74-f6149a3e4a36" providerId="ADAL" clId="{94D50680-F7FB-4732-B25A-8E6544FE298E}" dt="2021-10-03T19:12:25.179" v="6202" actId="478"/>
          <ac:picMkLst>
            <pc:docMk/>
            <pc:sldMk cId="4091505239" sldId="281"/>
            <ac:picMk id="7170" creationId="{F5134F7C-A7DD-49B9-AEE9-43EBD2445B93}"/>
          </ac:picMkLst>
        </pc:picChg>
      </pc:sldChg>
      <pc:sldChg chg="addSp delSp modSp add mod modTransition delDesignElem modNotesTx">
        <pc:chgData name="Owen Santoso (22466085)" userId="b375e2bc-c19d-4108-9c74-f6149a3e4a36" providerId="ADAL" clId="{94D50680-F7FB-4732-B25A-8E6544FE298E}" dt="2021-10-03T23:18:40.251" v="12637" actId="20577"/>
        <pc:sldMkLst>
          <pc:docMk/>
          <pc:sldMk cId="3948612692" sldId="282"/>
        </pc:sldMkLst>
        <pc:spChg chg="mod">
          <ac:chgData name="Owen Santoso (22466085)" userId="b375e2bc-c19d-4108-9c74-f6149a3e4a36" providerId="ADAL" clId="{94D50680-F7FB-4732-B25A-8E6544FE298E}" dt="2021-10-03T19:22:29.427" v="6678" actId="1076"/>
          <ac:spMkLst>
            <pc:docMk/>
            <pc:sldMk cId="3948612692" sldId="282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9:16:54.760" v="6372" actId="478"/>
          <ac:spMkLst>
            <pc:docMk/>
            <pc:sldMk cId="3948612692" sldId="282"/>
            <ac:spMk id="5" creationId="{A7631450-8AEA-4F0F-96B5-4080567A4E2C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948612692" sldId="282"/>
            <ac:spMk id="23" creationId="{A4E9F8B3-8282-4A93-BBF8-3342538A70FB}"/>
          </ac:spMkLst>
        </pc:spChg>
        <pc:spChg chg="del">
          <ac:chgData name="Owen Santoso (22466085)" userId="b375e2bc-c19d-4108-9c74-f6149a3e4a36" providerId="ADAL" clId="{94D50680-F7FB-4732-B25A-8E6544FE298E}" dt="2021-10-03T19:16:53.215" v="6371" actId="478"/>
          <ac:spMkLst>
            <pc:docMk/>
            <pc:sldMk cId="3948612692" sldId="282"/>
            <ac:spMk id="35" creationId="{EC8E3C1F-81DB-40AE-863D-EC6E64EC617E}"/>
          </ac:spMkLst>
        </pc:spChg>
        <pc:picChg chg="add del mod">
          <ac:chgData name="Owen Santoso (22466085)" userId="b375e2bc-c19d-4108-9c74-f6149a3e4a36" providerId="ADAL" clId="{94D50680-F7FB-4732-B25A-8E6544FE298E}" dt="2021-10-03T19:17:04.929" v="6378" actId="478"/>
          <ac:picMkLst>
            <pc:docMk/>
            <pc:sldMk cId="3948612692" sldId="282"/>
            <ac:picMk id="4" creationId="{CB15D387-365D-4FF1-837E-4D9F8F3EB4EC}"/>
          </ac:picMkLst>
        </pc:picChg>
        <pc:picChg chg="add mod modCrop">
          <ac:chgData name="Owen Santoso (22466085)" userId="b375e2bc-c19d-4108-9c74-f6149a3e4a36" providerId="ADAL" clId="{94D50680-F7FB-4732-B25A-8E6544FE298E}" dt="2021-10-03T19:22:25.944" v="6677" actId="1076"/>
          <ac:picMkLst>
            <pc:docMk/>
            <pc:sldMk cId="3948612692" sldId="282"/>
            <ac:picMk id="6" creationId="{6452DCF2-4762-48AB-BFAD-B25A242B1C49}"/>
          </ac:picMkLst>
        </pc:picChg>
        <pc:picChg chg="add mod">
          <ac:chgData name="Owen Santoso (22466085)" userId="b375e2bc-c19d-4108-9c74-f6149a3e4a36" providerId="ADAL" clId="{94D50680-F7FB-4732-B25A-8E6544FE298E}" dt="2021-10-03T19:22:25.944" v="6677" actId="1076"/>
          <ac:picMkLst>
            <pc:docMk/>
            <pc:sldMk cId="3948612692" sldId="282"/>
            <ac:picMk id="7" creationId="{BE9E4E44-7C35-4CF6-98D1-8C13CE2CF9E9}"/>
          </ac:picMkLst>
        </pc:picChg>
        <pc:picChg chg="add del mod">
          <ac:chgData name="Owen Santoso (22466085)" userId="b375e2bc-c19d-4108-9c74-f6149a3e4a36" providerId="ADAL" clId="{94D50680-F7FB-4732-B25A-8E6544FE298E}" dt="2021-10-03T19:18:19.211" v="6403" actId="478"/>
          <ac:picMkLst>
            <pc:docMk/>
            <pc:sldMk cId="3948612692" sldId="282"/>
            <ac:picMk id="8194" creationId="{D107F10B-C0CF-4D28-B12E-CFD8C35121E6}"/>
          </ac:picMkLst>
        </pc:picChg>
        <pc:picChg chg="add del">
          <ac:chgData name="Owen Santoso (22466085)" userId="b375e2bc-c19d-4108-9c74-f6149a3e4a36" providerId="ADAL" clId="{94D50680-F7FB-4732-B25A-8E6544FE298E}" dt="2021-10-03T19:18:21.874" v="6405"/>
          <ac:picMkLst>
            <pc:docMk/>
            <pc:sldMk cId="3948612692" sldId="282"/>
            <ac:picMk id="8196" creationId="{C28806FD-2970-4861-B77A-E0968EA471C4}"/>
          </ac:picMkLst>
        </pc:picChg>
      </pc:sldChg>
      <pc:sldChg chg="addSp delSp modSp add mod modTransition setClrOvrMap delDesignElem">
        <pc:chgData name="Owen Santoso (22466085)" userId="b375e2bc-c19d-4108-9c74-f6149a3e4a36" providerId="ADAL" clId="{94D50680-F7FB-4732-B25A-8E6544FE298E}" dt="2021-10-03T22:26:54.662" v="11200" actId="1076"/>
        <pc:sldMkLst>
          <pc:docMk/>
          <pc:sldMk cId="358829877" sldId="283"/>
        </pc:sldMkLst>
        <pc:spChg chg="mod">
          <ac:chgData name="Owen Santoso (22466085)" userId="b375e2bc-c19d-4108-9c74-f6149a3e4a36" providerId="ADAL" clId="{94D50680-F7FB-4732-B25A-8E6544FE298E}" dt="2021-10-03T22:10:38.380" v="10688" actId="368"/>
          <ac:spMkLst>
            <pc:docMk/>
            <pc:sldMk cId="358829877" sldId="283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2:26:54.662" v="11200" actId="1076"/>
          <ac:spMkLst>
            <pc:docMk/>
            <pc:sldMk cId="358829877" sldId="283"/>
            <ac:spMk id="3" creationId="{83C68E0D-CF1A-47EE-9898-FF9971CA5CA5}"/>
          </ac:spMkLst>
        </pc:spChg>
        <pc:spChg chg="add del">
          <ac:chgData name="Owen Santoso (22466085)" userId="b375e2bc-c19d-4108-9c74-f6149a3e4a36" providerId="ADAL" clId="{94D50680-F7FB-4732-B25A-8E6544FE298E}" dt="2021-10-03T19:36:33.451" v="7420" actId="26606"/>
          <ac:spMkLst>
            <pc:docMk/>
            <pc:sldMk cId="358829877" sldId="283"/>
            <ac:spMk id="23" creationId="{A4E9F8B3-8282-4A93-BBF8-3342538A70FB}"/>
          </ac:spMkLst>
        </pc:spChg>
        <pc:spChg chg="add del mod">
          <ac:chgData name="Owen Santoso (22466085)" userId="b375e2bc-c19d-4108-9c74-f6149a3e4a36" providerId="ADAL" clId="{94D50680-F7FB-4732-B25A-8E6544FE298E}" dt="2021-10-03T22:25:46.459" v="11170" actId="404"/>
          <ac:spMkLst>
            <pc:docMk/>
            <pc:sldMk cId="358829877" sldId="283"/>
            <ac:spMk id="35" creationId="{EC8E3C1F-81DB-40AE-863D-EC6E64EC617E}"/>
          </ac:spMkLst>
        </pc:spChg>
        <pc:spChg chg="add mod">
          <ac:chgData name="Owen Santoso (22466085)" userId="b375e2bc-c19d-4108-9c74-f6149a3e4a36" providerId="ADAL" clId="{94D50680-F7FB-4732-B25A-8E6544FE298E}" dt="2021-10-03T22:26:54.662" v="11200" actId="1076"/>
          <ac:spMkLst>
            <pc:docMk/>
            <pc:sldMk cId="358829877" sldId="283"/>
            <ac:spMk id="39" creationId="{52567D13-6BEC-4A34-A6A7-C5DAF9970871}"/>
          </ac:spMkLst>
        </pc:spChg>
        <pc:spChg chg="add del">
          <ac:chgData name="Owen Santoso (22466085)" userId="b375e2bc-c19d-4108-9c74-f6149a3e4a36" providerId="ADAL" clId="{94D50680-F7FB-4732-B25A-8E6544FE298E}" dt="2021-10-03T19:36:28.865" v="7411" actId="26606"/>
          <ac:spMkLst>
            <pc:docMk/>
            <pc:sldMk cId="358829877" sldId="283"/>
            <ac:spMk id="40" creationId="{6A027DD1-A31E-4BED-83B8-ED31F386F011}"/>
          </ac:spMkLst>
        </pc:spChg>
        <pc:spChg chg="add mod">
          <ac:chgData name="Owen Santoso (22466085)" userId="b375e2bc-c19d-4108-9c74-f6149a3e4a36" providerId="ADAL" clId="{94D50680-F7FB-4732-B25A-8E6544FE298E}" dt="2021-10-03T22:26:21.065" v="11183" actId="571"/>
          <ac:spMkLst>
            <pc:docMk/>
            <pc:sldMk cId="358829877" sldId="283"/>
            <ac:spMk id="41" creationId="{D6C68A35-A9B7-43AE-AB23-8A440EC72916}"/>
          </ac:spMkLst>
        </pc:spChg>
        <pc:spChg chg="add del">
          <ac:chgData name="Owen Santoso (22466085)" userId="b375e2bc-c19d-4108-9c74-f6149a3e4a36" providerId="ADAL" clId="{94D50680-F7FB-4732-B25A-8E6544FE298E}" dt="2021-10-03T19:36:28.865" v="7411" actId="26606"/>
          <ac:spMkLst>
            <pc:docMk/>
            <pc:sldMk cId="358829877" sldId="283"/>
            <ac:spMk id="42" creationId="{74195ED9-15F9-4A18-B356-696821BFFC62}"/>
          </ac:spMkLst>
        </pc:spChg>
        <pc:spChg chg="add mod">
          <ac:chgData name="Owen Santoso (22466085)" userId="b375e2bc-c19d-4108-9c74-f6149a3e4a36" providerId="ADAL" clId="{94D50680-F7FB-4732-B25A-8E6544FE298E}" dt="2021-10-03T22:26:54.662" v="11200" actId="1076"/>
          <ac:spMkLst>
            <pc:docMk/>
            <pc:sldMk cId="358829877" sldId="283"/>
            <ac:spMk id="43" creationId="{FA05FE3D-A385-45F5-93A5-EF99647B7E4C}"/>
          </ac:spMkLst>
        </pc:spChg>
        <pc:spChg chg="add del">
          <ac:chgData name="Owen Santoso (22466085)" userId="b375e2bc-c19d-4108-9c74-f6149a3e4a36" providerId="ADAL" clId="{94D50680-F7FB-4732-B25A-8E6544FE298E}" dt="2021-10-03T19:36:28.865" v="7411" actId="26606"/>
          <ac:spMkLst>
            <pc:docMk/>
            <pc:sldMk cId="358829877" sldId="283"/>
            <ac:spMk id="44" creationId="{961C2FB6-1414-4D9D-BE7A-1FF2A7AAECC6}"/>
          </ac:spMkLst>
        </pc:spChg>
        <pc:spChg chg="add mod">
          <ac:chgData name="Owen Santoso (22466085)" userId="b375e2bc-c19d-4108-9c74-f6149a3e4a36" providerId="ADAL" clId="{94D50680-F7FB-4732-B25A-8E6544FE298E}" dt="2021-10-03T22:26:54.662" v="11200" actId="1076"/>
          <ac:spMkLst>
            <pc:docMk/>
            <pc:sldMk cId="358829877" sldId="283"/>
            <ac:spMk id="45" creationId="{07E738D9-79BA-448B-9540-9CC5E0BAB433}"/>
          </ac:spMkLst>
        </pc:spChg>
        <pc:spChg chg="add del">
          <ac:chgData name="Owen Santoso (22466085)" userId="b375e2bc-c19d-4108-9c74-f6149a3e4a36" providerId="ADAL" clId="{94D50680-F7FB-4732-B25A-8E6544FE298E}" dt="2021-10-03T19:36:30.977" v="7413" actId="26606"/>
          <ac:spMkLst>
            <pc:docMk/>
            <pc:sldMk cId="358829877" sldId="283"/>
            <ac:spMk id="46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9:36:31.497" v="7415" actId="26606"/>
          <ac:spMkLst>
            <pc:docMk/>
            <pc:sldMk cId="358829877" sldId="283"/>
            <ac:spMk id="49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19:36:31.497" v="7415" actId="26606"/>
          <ac:spMkLst>
            <pc:docMk/>
            <pc:sldMk cId="358829877" sldId="283"/>
            <ac:spMk id="50" creationId="{74195ED9-15F9-4A18-B356-696821BFFC62}"/>
          </ac:spMkLst>
        </pc:spChg>
        <pc:spChg chg="add del">
          <ac:chgData name="Owen Santoso (22466085)" userId="b375e2bc-c19d-4108-9c74-f6149a3e4a36" providerId="ADAL" clId="{94D50680-F7FB-4732-B25A-8E6544FE298E}" dt="2021-10-03T19:36:31.497" v="7415" actId="26606"/>
          <ac:spMkLst>
            <pc:docMk/>
            <pc:sldMk cId="358829877" sldId="283"/>
            <ac:spMk id="51" creationId="{961C2FB6-1414-4D9D-BE7A-1FF2A7AAECC6}"/>
          </ac:spMkLst>
        </pc:spChg>
        <pc:spChg chg="add del">
          <ac:chgData name="Owen Santoso (22466085)" userId="b375e2bc-c19d-4108-9c74-f6149a3e4a36" providerId="ADAL" clId="{94D50680-F7FB-4732-B25A-8E6544FE298E}" dt="2021-10-03T19:36:32.778" v="7417" actId="26606"/>
          <ac:spMkLst>
            <pc:docMk/>
            <pc:sldMk cId="358829877" sldId="283"/>
            <ac:spMk id="53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19:36:33.449" v="7419" actId="26606"/>
          <ac:spMkLst>
            <pc:docMk/>
            <pc:sldMk cId="358829877" sldId="283"/>
            <ac:spMk id="55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19:36:33.449" v="7419" actId="26606"/>
          <ac:spMkLst>
            <pc:docMk/>
            <pc:sldMk cId="358829877" sldId="283"/>
            <ac:spMk id="56" creationId="{74195ED9-15F9-4A18-B356-696821BFFC62}"/>
          </ac:spMkLst>
        </pc:spChg>
        <pc:spChg chg="add del">
          <ac:chgData name="Owen Santoso (22466085)" userId="b375e2bc-c19d-4108-9c74-f6149a3e4a36" providerId="ADAL" clId="{94D50680-F7FB-4732-B25A-8E6544FE298E}" dt="2021-10-03T19:36:33.449" v="7419" actId="26606"/>
          <ac:spMkLst>
            <pc:docMk/>
            <pc:sldMk cId="358829877" sldId="283"/>
            <ac:spMk id="57" creationId="{961C2FB6-1414-4D9D-BE7A-1FF2A7AAECC6}"/>
          </ac:spMkLst>
        </pc:spChg>
        <pc:spChg chg="add del">
          <ac:chgData name="Owen Santoso (22466085)" userId="b375e2bc-c19d-4108-9c74-f6149a3e4a36" providerId="ADAL" clId="{94D50680-F7FB-4732-B25A-8E6544FE298E}" dt="2021-10-03T21:59:40.542" v="10085" actId="26606"/>
          <ac:spMkLst>
            <pc:docMk/>
            <pc:sldMk cId="358829877" sldId="283"/>
            <ac:spMk id="59" creationId="{A4E9F8B3-8282-4A93-BBF8-3342538A70FB}"/>
          </ac:spMkLst>
        </pc:spChg>
        <pc:spChg chg="add mod">
          <ac:chgData name="Owen Santoso (22466085)" userId="b375e2bc-c19d-4108-9c74-f6149a3e4a36" providerId="ADAL" clId="{94D50680-F7FB-4732-B25A-8E6544FE298E}" dt="2021-10-03T22:10:38.380" v="10688" actId="368"/>
          <ac:spMkLst>
            <pc:docMk/>
            <pc:sldMk cId="358829877" sldId="283"/>
            <ac:spMk id="62" creationId="{35709097-1D5E-461B-A75A-2CB4E0B19297}"/>
          </ac:spMkLst>
        </pc:spChg>
        <pc:spChg chg="add mod">
          <ac:chgData name="Owen Santoso (22466085)" userId="b375e2bc-c19d-4108-9c74-f6149a3e4a36" providerId="ADAL" clId="{94D50680-F7FB-4732-B25A-8E6544FE298E}" dt="2021-10-03T22:10:38.380" v="10688" actId="368"/>
          <ac:spMkLst>
            <pc:docMk/>
            <pc:sldMk cId="358829877" sldId="283"/>
            <ac:spMk id="63" creationId="{F8E7CE3D-756A-41A4-9B20-2A2FC3A1E40A}"/>
          </ac:spMkLst>
        </pc:spChg>
        <pc:spChg chg="add del">
          <ac:chgData name="Owen Santoso (22466085)" userId="b375e2bc-c19d-4108-9c74-f6149a3e4a36" providerId="ADAL" clId="{94D50680-F7FB-4732-B25A-8E6544FE298E}" dt="2021-10-03T19:38:20.655" v="7515" actId="26606"/>
          <ac:spMkLst>
            <pc:docMk/>
            <pc:sldMk cId="358829877" sldId="283"/>
            <ac:spMk id="64" creationId="{09949130-F4C8-4E64-AD1A-B3611E435856}"/>
          </ac:spMkLst>
        </pc:spChg>
        <pc:spChg chg="add del">
          <ac:chgData name="Owen Santoso (22466085)" userId="b375e2bc-c19d-4108-9c74-f6149a3e4a36" providerId="ADAL" clId="{94D50680-F7FB-4732-B25A-8E6544FE298E}" dt="2021-10-03T19:38:19.869" v="7513" actId="26606"/>
          <ac:spMkLst>
            <pc:docMk/>
            <pc:sldMk cId="358829877" sldId="283"/>
            <ac:spMk id="6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19:38:20.655" v="7515" actId="26606"/>
          <ac:spMkLst>
            <pc:docMk/>
            <pc:sldMk cId="358829877" sldId="283"/>
            <ac:spMk id="66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38:19.869" v="7513" actId="26606"/>
          <ac:spMkLst>
            <pc:docMk/>
            <pc:sldMk cId="358829877" sldId="283"/>
            <ac:spMk id="67" creationId="{771C95FB-D509-408E-A75D-965B400C78E3}"/>
          </ac:spMkLst>
        </pc:spChg>
        <pc:spChg chg="add del">
          <ac:chgData name="Owen Santoso (22466085)" userId="b375e2bc-c19d-4108-9c74-f6149a3e4a36" providerId="ADAL" clId="{94D50680-F7FB-4732-B25A-8E6544FE298E}" dt="2021-10-03T19:38:20.655" v="7515" actId="26606"/>
          <ac:spMkLst>
            <pc:docMk/>
            <pc:sldMk cId="358829877" sldId="283"/>
            <ac:spMk id="68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9:38:19.869" v="7513" actId="26606"/>
          <ac:spMkLst>
            <pc:docMk/>
            <pc:sldMk cId="358829877" sldId="283"/>
            <ac:spMk id="69" creationId="{01A94AE6-0978-4A09-B78E-D60AC484231B}"/>
          </ac:spMkLst>
        </pc:spChg>
        <pc:spChg chg="add del">
          <ac:chgData name="Owen Santoso (22466085)" userId="b375e2bc-c19d-4108-9c74-f6149a3e4a36" providerId="ADAL" clId="{94D50680-F7FB-4732-B25A-8E6544FE298E}" dt="2021-10-03T19:38:20.655" v="7515" actId="26606"/>
          <ac:spMkLst>
            <pc:docMk/>
            <pc:sldMk cId="358829877" sldId="283"/>
            <ac:spMk id="71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8:21.559" v="7517" actId="26606"/>
          <ac:spMkLst>
            <pc:docMk/>
            <pc:sldMk cId="358829877" sldId="283"/>
            <ac:spMk id="73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19:38:21.559" v="7517" actId="26606"/>
          <ac:spMkLst>
            <pc:docMk/>
            <pc:sldMk cId="358829877" sldId="283"/>
            <ac:spMk id="74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19:38:21.559" v="7517" actId="26606"/>
          <ac:spMkLst>
            <pc:docMk/>
            <pc:sldMk cId="358829877" sldId="283"/>
            <ac:spMk id="7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8:22.474" v="7519" actId="26606"/>
          <ac:spMkLst>
            <pc:docMk/>
            <pc:sldMk cId="358829877" sldId="283"/>
            <ac:spMk id="77" creationId="{E8DB85E2-4179-4550-916E-9377FE0C74DD}"/>
          </ac:spMkLst>
        </pc:spChg>
        <pc:spChg chg="add del">
          <ac:chgData name="Owen Santoso (22466085)" userId="b375e2bc-c19d-4108-9c74-f6149a3e4a36" providerId="ADAL" clId="{94D50680-F7FB-4732-B25A-8E6544FE298E}" dt="2021-10-03T19:38:22.474" v="7519" actId="26606"/>
          <ac:spMkLst>
            <pc:docMk/>
            <pc:sldMk cId="358829877" sldId="283"/>
            <ac:spMk id="78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8:43.123" v="7521" actId="26606"/>
          <ac:spMkLst>
            <pc:docMk/>
            <pc:sldMk cId="358829877" sldId="283"/>
            <ac:spMk id="81" creationId="{A4E9F8B3-8282-4A93-BBF8-3342538A70FB}"/>
          </ac:spMkLst>
        </pc:spChg>
        <pc:graphicFrameChg chg="add del">
          <ac:chgData name="Owen Santoso (22466085)" userId="b375e2bc-c19d-4108-9c74-f6149a3e4a36" providerId="ADAL" clId="{94D50680-F7FB-4732-B25A-8E6544FE298E}" dt="2021-10-03T19:38:19.869" v="7513" actId="26606"/>
          <ac:graphicFrameMkLst>
            <pc:docMk/>
            <pc:sldMk cId="358829877" sldId="283"/>
            <ac:graphicFrameMk id="61" creationId="{3835971E-4487-4FB5-9FE3-33F7CD479702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19:38:43.123" v="7521" actId="26606"/>
          <ac:graphicFrameMkLst>
            <pc:docMk/>
            <pc:sldMk cId="358829877" sldId="283"/>
            <ac:graphicFrameMk id="82" creationId="{61AEA107-DFB0-4F3B-A28C-57678E81A6E5}"/>
          </ac:graphicFrameMkLst>
        </pc:graphicFrameChg>
        <pc:picChg chg="add del mod ord">
          <ac:chgData name="Owen Santoso (22466085)" userId="b375e2bc-c19d-4108-9c74-f6149a3e4a36" providerId="ADAL" clId="{94D50680-F7FB-4732-B25A-8E6544FE298E}" dt="2021-10-03T22:10:30.469" v="10685" actId="478"/>
          <ac:picMkLst>
            <pc:docMk/>
            <pc:sldMk cId="358829877" sldId="283"/>
            <ac:picMk id="34" creationId="{241131E7-E087-446E-9E5B-E1C97B3763BA}"/>
          </ac:picMkLst>
        </pc:picChg>
        <pc:cxnChg chg="add del">
          <ac:chgData name="Owen Santoso (22466085)" userId="b375e2bc-c19d-4108-9c74-f6149a3e4a36" providerId="ADAL" clId="{94D50680-F7FB-4732-B25A-8E6544FE298E}" dt="2021-10-03T19:36:30.977" v="7413" actId="26606"/>
          <ac:cxnSpMkLst>
            <pc:docMk/>
            <pc:sldMk cId="358829877" sldId="283"/>
            <ac:cxnSpMk id="47" creationId="{58EFA797-975B-41D8-BC96-56CDC2CFA3E4}"/>
          </ac:cxnSpMkLst>
        </pc:cxnChg>
        <pc:cxnChg chg="add mod">
          <ac:chgData name="Owen Santoso (22466085)" userId="b375e2bc-c19d-4108-9c74-f6149a3e4a36" providerId="ADAL" clId="{94D50680-F7FB-4732-B25A-8E6544FE298E}" dt="2021-10-03T22:10:38.380" v="10688" actId="368"/>
          <ac:cxnSpMkLst>
            <pc:docMk/>
            <pc:sldMk cId="358829877" sldId="283"/>
            <ac:cxnSpMk id="70" creationId="{837CF948-9F12-4674-98E3-7A7FE57A1987}"/>
          </ac:cxnSpMkLst>
        </pc:cxnChg>
        <pc:cxnChg chg="add del">
          <ac:chgData name="Owen Santoso (22466085)" userId="b375e2bc-c19d-4108-9c74-f6149a3e4a36" providerId="ADAL" clId="{94D50680-F7FB-4732-B25A-8E6544FE298E}" dt="2021-10-03T19:38:22.474" v="7519" actId="26606"/>
          <ac:cxnSpMkLst>
            <pc:docMk/>
            <pc:sldMk cId="358829877" sldId="283"/>
            <ac:cxnSpMk id="79" creationId="{45B26396-3476-4B52-8CF4-01F3D246D836}"/>
          </ac:cxnSpMkLst>
        </pc:cxnChg>
      </pc:sldChg>
      <pc:sldChg chg="addSp delSp modSp add mod modTransition delAnim modAnim delDesignElem">
        <pc:chgData name="Owen Santoso (22466085)" userId="b375e2bc-c19d-4108-9c74-f6149a3e4a36" providerId="ADAL" clId="{94D50680-F7FB-4732-B25A-8E6544FE298E}" dt="2021-10-03T21:54:02.053" v="9890"/>
        <pc:sldMkLst>
          <pc:docMk/>
          <pc:sldMk cId="325303827" sldId="284"/>
        </pc:sldMkLst>
        <pc:spChg chg="mod">
          <ac:chgData name="Owen Santoso (22466085)" userId="b375e2bc-c19d-4108-9c74-f6149a3e4a36" providerId="ADAL" clId="{94D50680-F7FB-4732-B25A-8E6544FE298E}" dt="2021-10-03T19:48:38.644" v="7707" actId="1076"/>
          <ac:spMkLst>
            <pc:docMk/>
            <pc:sldMk cId="325303827" sldId="284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19:37:53.403" v="7507" actId="478"/>
          <ac:spMkLst>
            <pc:docMk/>
            <pc:sldMk cId="325303827" sldId="284"/>
            <ac:spMk id="6" creationId="{F511DFA6-4BF9-40F2-ACEE-6B44E8C205CF}"/>
          </ac:spMkLst>
        </pc:spChg>
        <pc:spChg chg="mod">
          <ac:chgData name="Owen Santoso (22466085)" userId="b375e2bc-c19d-4108-9c74-f6149a3e4a36" providerId="ADAL" clId="{94D50680-F7FB-4732-B25A-8E6544FE298E}" dt="2021-10-03T19:46:44.649" v="7666"/>
          <ac:spMkLst>
            <pc:docMk/>
            <pc:sldMk cId="325303827" sldId="284"/>
            <ac:spMk id="17" creationId="{67B5F798-A23E-4999-8201-BC45DC908523}"/>
          </ac:spMkLst>
        </pc:spChg>
        <pc:spChg chg="mod">
          <ac:chgData name="Owen Santoso (22466085)" userId="b375e2bc-c19d-4108-9c74-f6149a3e4a36" providerId="ADAL" clId="{94D50680-F7FB-4732-B25A-8E6544FE298E}" dt="2021-10-03T19:46:44.649" v="7666"/>
          <ac:spMkLst>
            <pc:docMk/>
            <pc:sldMk cId="325303827" sldId="284"/>
            <ac:spMk id="18" creationId="{3087456B-F069-4D03-859A-40BC8975A97D}"/>
          </ac:spMkLst>
        </pc:spChg>
        <pc:spChg chg="add del mod">
          <ac:chgData name="Owen Santoso (22466085)" userId="b375e2bc-c19d-4108-9c74-f6149a3e4a36" providerId="ADAL" clId="{94D50680-F7FB-4732-B25A-8E6544FE298E}" dt="2021-10-03T19:48:41.435" v="7709" actId="478"/>
          <ac:spMkLst>
            <pc:docMk/>
            <pc:sldMk cId="325303827" sldId="284"/>
            <ac:spMk id="19" creationId="{5A1C4DCE-D9EE-4D3F-B1C8-4612049C5181}"/>
          </ac:spMkLst>
        </pc:spChg>
        <pc:spChg chg="add mod">
          <ac:chgData name="Owen Santoso (22466085)" userId="b375e2bc-c19d-4108-9c74-f6149a3e4a36" providerId="ADAL" clId="{94D50680-F7FB-4732-B25A-8E6544FE298E}" dt="2021-10-03T19:48:48.369" v="7711" actId="1076"/>
          <ac:spMkLst>
            <pc:docMk/>
            <pc:sldMk cId="325303827" sldId="284"/>
            <ac:spMk id="21" creationId="{1CDF86FD-B40C-425F-AB38-1A5A0B6F62CF}"/>
          </ac:spMkLst>
        </pc:spChg>
        <pc:spChg chg="del mod">
          <ac:chgData name="Owen Santoso (22466085)" userId="b375e2bc-c19d-4108-9c74-f6149a3e4a36" providerId="ADAL" clId="{94D50680-F7FB-4732-B25A-8E6544FE298E}" dt="2021-10-03T19:37:51.690" v="7506" actId="478"/>
          <ac:spMkLst>
            <pc:docMk/>
            <pc:sldMk cId="325303827" sldId="284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19:37:09.560" v="7479"/>
          <ac:spMkLst>
            <pc:docMk/>
            <pc:sldMk cId="325303827" sldId="284"/>
            <ac:spMk id="59" creationId="{A4E9F8B3-8282-4A93-BBF8-3342538A70FB}"/>
          </ac:spMkLst>
        </pc:spChg>
        <pc:grpChg chg="add del mod">
          <ac:chgData name="Owen Santoso (22466085)" userId="b375e2bc-c19d-4108-9c74-f6149a3e4a36" providerId="ADAL" clId="{94D50680-F7FB-4732-B25A-8E6544FE298E}" dt="2021-10-03T19:48:39.832" v="7708" actId="478"/>
          <ac:grpSpMkLst>
            <pc:docMk/>
            <pc:sldMk cId="325303827" sldId="284"/>
            <ac:grpSpMk id="16" creationId="{9AE8E0BF-3BA4-4B06-8818-E7C0CA3204FB}"/>
          </ac:grpSpMkLst>
        </pc:grpChg>
        <pc:picChg chg="add mod">
          <ac:chgData name="Owen Santoso (22466085)" userId="b375e2bc-c19d-4108-9c74-f6149a3e4a36" providerId="ADAL" clId="{94D50680-F7FB-4732-B25A-8E6544FE298E}" dt="2021-10-03T19:48:34.528" v="7705" actId="1076"/>
          <ac:picMkLst>
            <pc:docMk/>
            <pc:sldMk cId="325303827" sldId="284"/>
            <ac:picMk id="4" creationId="{AE9983E7-8EBA-4464-8B6B-819F5FB760A8}"/>
          </ac:picMkLst>
        </pc:picChg>
        <pc:picChg chg="add del">
          <ac:chgData name="Owen Santoso (22466085)" userId="b375e2bc-c19d-4108-9c74-f6149a3e4a36" providerId="ADAL" clId="{94D50680-F7FB-4732-B25A-8E6544FE298E}" dt="2021-10-03T19:38:49.453" v="7523" actId="22"/>
          <ac:picMkLst>
            <pc:docMk/>
            <pc:sldMk cId="325303827" sldId="284"/>
            <ac:picMk id="8" creationId="{D50E8303-5195-4754-B72D-F28D34357B4F}"/>
          </ac:picMkLst>
        </pc:picChg>
        <pc:picChg chg="add del mod">
          <ac:chgData name="Owen Santoso (22466085)" userId="b375e2bc-c19d-4108-9c74-f6149a3e4a36" providerId="ADAL" clId="{94D50680-F7FB-4732-B25A-8E6544FE298E}" dt="2021-10-03T19:39:35.496" v="7537" actId="478"/>
          <ac:picMkLst>
            <pc:docMk/>
            <pc:sldMk cId="325303827" sldId="284"/>
            <ac:picMk id="10" creationId="{10ED7D6B-8093-4A3A-B04B-3D9CCFE3A8A2}"/>
          </ac:picMkLst>
        </pc:picChg>
        <pc:picChg chg="add del mod">
          <ac:chgData name="Owen Santoso (22466085)" userId="b375e2bc-c19d-4108-9c74-f6149a3e4a36" providerId="ADAL" clId="{94D50680-F7FB-4732-B25A-8E6544FE298E}" dt="2021-10-03T19:40:15.210" v="7545" actId="478"/>
          <ac:picMkLst>
            <pc:docMk/>
            <pc:sldMk cId="325303827" sldId="284"/>
            <ac:picMk id="12" creationId="{76C89FA0-0E84-4AB9-86A2-B6A4244BCE3C}"/>
          </ac:picMkLst>
        </pc:picChg>
        <pc:picChg chg="add mod ord">
          <ac:chgData name="Owen Santoso (22466085)" userId="b375e2bc-c19d-4108-9c74-f6149a3e4a36" providerId="ADAL" clId="{94D50680-F7FB-4732-B25A-8E6544FE298E}" dt="2021-10-03T19:49:40.330" v="7725" actId="1076"/>
          <ac:picMkLst>
            <pc:docMk/>
            <pc:sldMk cId="325303827" sldId="284"/>
            <ac:picMk id="15" creationId="{575BF2A2-365C-442F-BD8B-A07977B93F5C}"/>
          </ac:picMkLst>
        </pc:picChg>
        <pc:picChg chg="add del mod">
          <ac:chgData name="Owen Santoso (22466085)" userId="b375e2bc-c19d-4108-9c74-f6149a3e4a36" providerId="ADAL" clId="{94D50680-F7FB-4732-B25A-8E6544FE298E}" dt="2021-10-03T19:47:55.708" v="7693" actId="478"/>
          <ac:picMkLst>
            <pc:docMk/>
            <pc:sldMk cId="325303827" sldId="284"/>
            <ac:picMk id="20" creationId="{03CD3D0A-596C-4ECF-A669-B53F004A0EF5}"/>
          </ac:picMkLst>
        </pc:picChg>
        <pc:picChg chg="add mod">
          <ac:chgData name="Owen Santoso (22466085)" userId="b375e2bc-c19d-4108-9c74-f6149a3e4a36" providerId="ADAL" clId="{94D50680-F7FB-4732-B25A-8E6544FE298E}" dt="2021-10-03T19:51:57.244" v="7738" actId="1076"/>
          <ac:picMkLst>
            <pc:docMk/>
            <pc:sldMk cId="325303827" sldId="284"/>
            <ac:picMk id="24" creationId="{29A3E61B-E76A-4189-AE03-39E7E996FF3C}"/>
          </ac:picMkLst>
        </pc:picChg>
        <pc:cxnChg chg="add del">
          <ac:chgData name="Owen Santoso (22466085)" userId="b375e2bc-c19d-4108-9c74-f6149a3e4a36" providerId="ADAL" clId="{94D50680-F7FB-4732-B25A-8E6544FE298E}" dt="2021-10-03T19:47:39.435" v="7691" actId="11529"/>
          <ac:cxnSpMkLst>
            <pc:docMk/>
            <pc:sldMk cId="325303827" sldId="284"/>
            <ac:cxnSpMk id="14" creationId="{21F9E049-05F0-47FB-B40F-061969911108}"/>
          </ac:cxnSpMkLst>
        </pc:cxnChg>
      </pc:sldChg>
      <pc:sldChg chg="addSp delSp modSp add mod ord modTransition modAnim">
        <pc:chgData name="Owen Santoso (22466085)" userId="b375e2bc-c19d-4108-9c74-f6149a3e4a36" providerId="ADAL" clId="{94D50680-F7FB-4732-B25A-8E6544FE298E}" dt="2021-10-03T21:54:02.053" v="9890"/>
        <pc:sldMkLst>
          <pc:docMk/>
          <pc:sldMk cId="2588757810" sldId="285"/>
        </pc:sldMkLst>
        <pc:spChg chg="del mod">
          <ac:chgData name="Owen Santoso (22466085)" userId="b375e2bc-c19d-4108-9c74-f6149a3e4a36" providerId="ADAL" clId="{94D50680-F7FB-4732-B25A-8E6544FE298E}" dt="2021-10-03T19:41:15.121" v="7554" actId="478"/>
          <ac:spMkLst>
            <pc:docMk/>
            <pc:sldMk cId="2588757810" sldId="285"/>
            <ac:spMk id="2" creationId="{26D57C6B-367D-4971-8475-735A28B74BDA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6" creationId="{C3DA3FEF-A1E7-4971-BB7D-95835925FD62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7" creationId="{893BE0E9-FC7B-4116-93BF-ED10DE945D34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8" creationId="{66D05BA4-6E7F-4304-AE83-0B3B2C85F802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11" creationId="{ACA6752E-ABF9-44EE-B856-ED4252C68CE7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12" creationId="{647E91D2-019D-43C5-B8DD-37B806D3F518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13" creationId="{B37699FD-27C5-4F32-8E31-1D8D25E9900F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15" creationId="{484D63CC-FCF1-444C-827D-B5D6CA83E2B1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16" creationId="{47221E50-7B81-40EB-AE7C-AD8410571506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17" creationId="{DE43187D-102B-4625-9F01-7D9FB0ED774B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18" creationId="{E3D7BC6B-D410-43C6-801A-DEEE3A3CBF64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20" creationId="{92E0573A-3920-432A-BC02-9689BADD4EB9}"/>
          </ac:spMkLst>
        </pc:spChg>
        <pc:spChg chg="mod">
          <ac:chgData name="Owen Santoso (22466085)" userId="b375e2bc-c19d-4108-9c74-f6149a3e4a36" providerId="ADAL" clId="{94D50680-F7FB-4732-B25A-8E6544FE298E}" dt="2021-10-03T19:41:12.093" v="7551"/>
          <ac:spMkLst>
            <pc:docMk/>
            <pc:sldMk cId="2588757810" sldId="285"/>
            <ac:spMk id="21" creationId="{525BDF90-23AB-4726-8AE7-2069EAD4B7D5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22" creationId="{61705DD5-EFCE-4685-8C1E-DB15A69F78CF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25" creationId="{5E897747-0840-4B7F-AC9F-164347D1D0B7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26" creationId="{2E584326-C396-42BF-86DA-E981B756AFBB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28" creationId="{4554ECF1-4D85-409D-9EB3-1E0333126948}"/>
          </ac:spMkLst>
        </pc:spChg>
        <pc:spChg chg="add del mod">
          <ac:chgData name="Owen Santoso (22466085)" userId="b375e2bc-c19d-4108-9c74-f6149a3e4a36" providerId="ADAL" clId="{94D50680-F7FB-4732-B25A-8E6544FE298E}" dt="2021-10-03T19:41:12.731" v="7552"/>
          <ac:spMkLst>
            <pc:docMk/>
            <pc:sldMk cId="2588757810" sldId="285"/>
            <ac:spMk id="30" creationId="{F5B96246-E59F-4959-91AF-57770EFD75E1}"/>
          </ac:spMkLst>
        </pc:spChg>
        <pc:spChg chg="add del mod">
          <ac:chgData name="Owen Santoso (22466085)" userId="b375e2bc-c19d-4108-9c74-f6149a3e4a36" providerId="ADAL" clId="{94D50680-F7FB-4732-B25A-8E6544FE298E}" dt="2021-10-03T19:41:16.710" v="7556" actId="478"/>
          <ac:spMkLst>
            <pc:docMk/>
            <pc:sldMk cId="2588757810" sldId="285"/>
            <ac:spMk id="31" creationId="{3EAF321D-4C8A-416B-85F5-47E738F088FA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34" creationId="{9FC4EC87-2231-4851-9655-D2039FF66578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35" creationId="{6A087F3A-9D2F-42AB-A618-C44EC61BFCBD}"/>
          </ac:spMkLst>
        </pc:spChg>
        <pc:spChg chg="add del mod">
          <ac:chgData name="Owen Santoso (22466085)" userId="b375e2bc-c19d-4108-9c74-f6149a3e4a36" providerId="ADAL" clId="{94D50680-F7FB-4732-B25A-8E6544FE298E}" dt="2021-10-03T19:42:51.185" v="7634" actId="478"/>
          <ac:spMkLst>
            <pc:docMk/>
            <pc:sldMk cId="2588757810" sldId="285"/>
            <ac:spMk id="36" creationId="{30D3941C-AC6F-4416-A4D1-E2E2489AEEC8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39" creationId="{54C0B5B1-752E-446E-9FE7-2493A43BC10E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0" creationId="{EA9D0E9E-3E3D-4571-BEE9-DBE891C08739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1" creationId="{2607DA66-BB8D-479A-881A-9C1AA990C902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3" creationId="{25A6F9AF-27C2-47E6-AE19-075F08F9D40C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4" creationId="{714F209F-1F43-4912-BC3C-9BBB6F698BC9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5" creationId="{3FD29C73-ABCA-41CB-AA75-AE65F3DB427A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6" creationId="{E24A704E-BA07-4978-B4FE-0788D7BBE9DF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8" creationId="{63D7301D-BBA6-40C8-B645-06D34B703C7D}"/>
          </ac:spMkLst>
        </pc:spChg>
        <pc:spChg chg="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49" creationId="{FC0EA05A-A0C1-4522-AE94-70EAD1E693C9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50" creationId="{FB93C99F-12D9-43F4-A011-20D57E8A5C89}"/>
          </ac:spMkLst>
        </pc:spChg>
        <pc:spChg chg="add mod">
          <ac:chgData name="Owen Santoso (22466085)" userId="b375e2bc-c19d-4108-9c74-f6149a3e4a36" providerId="ADAL" clId="{94D50680-F7FB-4732-B25A-8E6544FE298E}" dt="2021-10-03T19:43:50.119" v="7652" actId="20577"/>
          <ac:spMkLst>
            <pc:docMk/>
            <pc:sldMk cId="2588757810" sldId="285"/>
            <ac:spMk id="53" creationId="{175EE494-A525-4350-96F5-8D5AD869D692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54" creationId="{2CA81679-0715-4055-919C-ABA627E3F085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56" creationId="{33BD5034-B920-4D49-83EF-C0E649A17A76}"/>
          </ac:spMkLst>
        </pc:spChg>
        <pc:spChg chg="add mod">
          <ac:chgData name="Owen Santoso (22466085)" userId="b375e2bc-c19d-4108-9c74-f6149a3e4a36" providerId="ADAL" clId="{94D50680-F7FB-4732-B25A-8E6544FE298E}" dt="2021-10-03T19:43:18.679" v="7639" actId="2711"/>
          <ac:spMkLst>
            <pc:docMk/>
            <pc:sldMk cId="2588757810" sldId="285"/>
            <ac:spMk id="58" creationId="{4BCA8BF1-4A58-43E6-B3D2-A0DCD7852ED6}"/>
          </ac:spMkLst>
        </pc:spChg>
        <pc:spChg chg="add mod">
          <ac:chgData name="Owen Santoso (22466085)" userId="b375e2bc-c19d-4108-9c74-f6149a3e4a36" providerId="ADAL" clId="{94D50680-F7FB-4732-B25A-8E6544FE298E}" dt="2021-10-03T19:53:03.987" v="7746" actId="20577"/>
          <ac:spMkLst>
            <pc:docMk/>
            <pc:sldMk cId="2588757810" sldId="285"/>
            <ac:spMk id="61" creationId="{BAC2460C-4977-42A9-8654-F871266A2DC1}"/>
          </ac:spMkLst>
        </pc:spChg>
        <pc:spChg chg="add del mod">
          <ac:chgData name="Owen Santoso (22466085)" userId="b375e2bc-c19d-4108-9c74-f6149a3e4a36" providerId="ADAL" clId="{94D50680-F7FB-4732-B25A-8E6544FE298E}" dt="2021-10-03T19:42:56.433" v="7635" actId="478"/>
          <ac:spMkLst>
            <pc:docMk/>
            <pc:sldMk cId="2588757810" sldId="285"/>
            <ac:spMk id="63" creationId="{7F7445C1-4887-41C2-8058-927AB04C307A}"/>
          </ac:spMkLst>
        </pc:spChg>
        <pc:grpChg chg="add del mod">
          <ac:chgData name="Owen Santoso (22466085)" userId="b375e2bc-c19d-4108-9c74-f6149a3e4a36" providerId="ADAL" clId="{94D50680-F7FB-4732-B25A-8E6544FE298E}" dt="2021-10-03T19:41:12.731" v="7552"/>
          <ac:grpSpMkLst>
            <pc:docMk/>
            <pc:sldMk cId="2588757810" sldId="285"/>
            <ac:grpSpMk id="5" creationId="{9C550DD3-B931-4507-8BD6-D4BD44F88D90}"/>
          </ac:grpSpMkLst>
        </pc:grpChg>
        <pc:grpChg chg="add del mod">
          <ac:chgData name="Owen Santoso (22466085)" userId="b375e2bc-c19d-4108-9c74-f6149a3e4a36" providerId="ADAL" clId="{94D50680-F7FB-4732-B25A-8E6544FE298E}" dt="2021-10-03T19:41:12.731" v="7552"/>
          <ac:grpSpMkLst>
            <pc:docMk/>
            <pc:sldMk cId="2588757810" sldId="285"/>
            <ac:grpSpMk id="10" creationId="{CC7463B3-7AC0-4B1B-8D4A-348FB95D7F96}"/>
          </ac:grpSpMkLst>
        </pc:grpChg>
        <pc:grpChg chg="add del mod">
          <ac:chgData name="Owen Santoso (22466085)" userId="b375e2bc-c19d-4108-9c74-f6149a3e4a36" providerId="ADAL" clId="{94D50680-F7FB-4732-B25A-8E6544FE298E}" dt="2021-10-03T19:41:12.731" v="7552"/>
          <ac:grpSpMkLst>
            <pc:docMk/>
            <pc:sldMk cId="2588757810" sldId="285"/>
            <ac:grpSpMk id="19" creationId="{EDD9FAD9-D1BE-4B30-BDE9-AEAA3173F6DC}"/>
          </ac:grpSpMkLst>
        </pc:grpChg>
        <pc:grpChg chg="add mod">
          <ac:chgData name="Owen Santoso (22466085)" userId="b375e2bc-c19d-4108-9c74-f6149a3e4a36" providerId="ADAL" clId="{94D50680-F7FB-4732-B25A-8E6544FE298E}" dt="2021-10-03T19:43:54.697" v="7653" actId="14100"/>
          <ac:grpSpMkLst>
            <pc:docMk/>
            <pc:sldMk cId="2588757810" sldId="285"/>
            <ac:grpSpMk id="33" creationId="{1DFF9150-4487-40DC-AAC2-37661007CAE4}"/>
          </ac:grpSpMkLst>
        </pc:grpChg>
        <pc:grpChg chg="add mod">
          <ac:chgData name="Owen Santoso (22466085)" userId="b375e2bc-c19d-4108-9c74-f6149a3e4a36" providerId="ADAL" clId="{94D50680-F7FB-4732-B25A-8E6544FE298E}" dt="2021-10-03T19:44:00.483" v="7657" actId="1076"/>
          <ac:grpSpMkLst>
            <pc:docMk/>
            <pc:sldMk cId="2588757810" sldId="285"/>
            <ac:grpSpMk id="38" creationId="{0F311D74-5700-41BB-8807-8A69F8B5D268}"/>
          </ac:grpSpMkLst>
        </pc:grpChg>
        <pc:grpChg chg="add mod">
          <ac:chgData name="Owen Santoso (22466085)" userId="b375e2bc-c19d-4108-9c74-f6149a3e4a36" providerId="ADAL" clId="{94D50680-F7FB-4732-B25A-8E6544FE298E}" dt="2021-10-03T19:46:16.330" v="7663" actId="1076"/>
          <ac:grpSpMkLst>
            <pc:docMk/>
            <pc:sldMk cId="2588757810" sldId="285"/>
            <ac:grpSpMk id="47" creationId="{DB7B905D-C97F-4D6D-B07C-4BA1410909FB}"/>
          </ac:grpSpMkLst>
        </pc:grpChg>
        <pc:picChg chg="del">
          <ac:chgData name="Owen Santoso (22466085)" userId="b375e2bc-c19d-4108-9c74-f6149a3e4a36" providerId="ADAL" clId="{94D50680-F7FB-4732-B25A-8E6544FE298E}" dt="2021-10-03T19:41:16.059" v="7555" actId="478"/>
          <ac:picMkLst>
            <pc:docMk/>
            <pc:sldMk cId="2588757810" sldId="285"/>
            <ac:picMk id="4" creationId="{AE9983E7-8EBA-4464-8B6B-819F5FB760A8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9" creationId="{B7C775FD-6143-4607-931E-C9A729D9C36D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14" creationId="{7714E59E-0036-4FB5-8537-9173009F03AB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23" creationId="{B5DE805C-3CC3-4048-A1F1-BDE4BDDD8632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24" creationId="{7E41B69E-1C04-420A-8EE6-A8B86D0B712B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27" creationId="{0314555B-FBB2-41D5-BD1B-E5E456C20900}"/>
          </ac:picMkLst>
        </pc:picChg>
        <pc:picChg chg="add del mod">
          <ac:chgData name="Owen Santoso (22466085)" userId="b375e2bc-c19d-4108-9c74-f6149a3e4a36" providerId="ADAL" clId="{94D50680-F7FB-4732-B25A-8E6544FE298E}" dt="2021-10-03T19:41:12.731" v="7552"/>
          <ac:picMkLst>
            <pc:docMk/>
            <pc:sldMk cId="2588757810" sldId="285"/>
            <ac:picMk id="29" creationId="{36DCC707-E305-4DCF-A1C9-566396EED354}"/>
          </ac:picMkLst>
        </pc:picChg>
        <pc:picChg chg="add del mod">
          <ac:chgData name="Owen Santoso (22466085)" userId="b375e2bc-c19d-4108-9c74-f6149a3e4a36" providerId="ADAL" clId="{94D50680-F7FB-4732-B25A-8E6544FE298E}" dt="2021-10-03T19:41:40.589" v="7566" actId="478"/>
          <ac:picMkLst>
            <pc:docMk/>
            <pc:sldMk cId="2588757810" sldId="285"/>
            <ac:picMk id="37" creationId="{2ECF7DF7-2B52-4FE0-AACF-96908E5CCFE9}"/>
          </ac:picMkLst>
        </pc:picChg>
        <pc:picChg chg="add mod">
          <ac:chgData name="Owen Santoso (22466085)" userId="b375e2bc-c19d-4108-9c74-f6149a3e4a36" providerId="ADAL" clId="{94D50680-F7FB-4732-B25A-8E6544FE298E}" dt="2021-10-03T19:41:32.259" v="7562" actId="1076"/>
          <ac:picMkLst>
            <pc:docMk/>
            <pc:sldMk cId="2588757810" sldId="285"/>
            <ac:picMk id="42" creationId="{DACFB05E-5E1F-4AF3-9C3D-5540CBFCD479}"/>
          </ac:picMkLst>
        </pc:picChg>
        <pc:picChg chg="add mod">
          <ac:chgData name="Owen Santoso (22466085)" userId="b375e2bc-c19d-4108-9c74-f6149a3e4a36" providerId="ADAL" clId="{94D50680-F7FB-4732-B25A-8E6544FE298E}" dt="2021-10-03T19:41:32.259" v="7562" actId="1076"/>
          <ac:picMkLst>
            <pc:docMk/>
            <pc:sldMk cId="2588757810" sldId="285"/>
            <ac:picMk id="51" creationId="{896FC983-05FE-4303-9AE5-6B8A944F7FD4}"/>
          </ac:picMkLst>
        </pc:picChg>
        <pc:picChg chg="add mod">
          <ac:chgData name="Owen Santoso (22466085)" userId="b375e2bc-c19d-4108-9c74-f6149a3e4a36" providerId="ADAL" clId="{94D50680-F7FB-4732-B25A-8E6544FE298E}" dt="2021-10-03T19:41:32.259" v="7562" actId="1076"/>
          <ac:picMkLst>
            <pc:docMk/>
            <pc:sldMk cId="2588757810" sldId="285"/>
            <ac:picMk id="52" creationId="{51FC9E1D-D025-49E8-B4EE-2166A7649528}"/>
          </ac:picMkLst>
        </pc:picChg>
        <pc:picChg chg="add mod">
          <ac:chgData name="Owen Santoso (22466085)" userId="b375e2bc-c19d-4108-9c74-f6149a3e4a36" providerId="ADAL" clId="{94D50680-F7FB-4732-B25A-8E6544FE298E}" dt="2021-10-03T19:41:32.259" v="7562" actId="1076"/>
          <ac:picMkLst>
            <pc:docMk/>
            <pc:sldMk cId="2588757810" sldId="285"/>
            <ac:picMk id="55" creationId="{C36A6A9F-20E3-40DD-B9CF-C941738EAA59}"/>
          </ac:picMkLst>
        </pc:picChg>
        <pc:picChg chg="add mod">
          <ac:chgData name="Owen Santoso (22466085)" userId="b375e2bc-c19d-4108-9c74-f6149a3e4a36" providerId="ADAL" clId="{94D50680-F7FB-4732-B25A-8E6544FE298E}" dt="2021-10-03T19:41:32.259" v="7562" actId="1076"/>
          <ac:picMkLst>
            <pc:docMk/>
            <pc:sldMk cId="2588757810" sldId="285"/>
            <ac:picMk id="57" creationId="{5D46474B-42AF-49C6-A1F7-5C559DCD1B6B}"/>
          </ac:picMkLst>
        </pc:picChg>
        <pc:picChg chg="add mod">
          <ac:chgData name="Owen Santoso (22466085)" userId="b375e2bc-c19d-4108-9c74-f6149a3e4a36" providerId="ADAL" clId="{94D50680-F7FB-4732-B25A-8E6544FE298E}" dt="2021-10-03T19:43:27.848" v="7642" actId="1076"/>
          <ac:picMkLst>
            <pc:docMk/>
            <pc:sldMk cId="2588757810" sldId="285"/>
            <ac:picMk id="60" creationId="{B6022C14-210F-4D81-B486-A8035A63C025}"/>
          </ac:picMkLst>
        </pc:picChg>
      </pc:sldChg>
      <pc:sldChg chg="addSp delSp modSp add mod modTransition delAnim modAnim modNotesTx">
        <pc:chgData name="Owen Santoso (22466085)" userId="b375e2bc-c19d-4108-9c74-f6149a3e4a36" providerId="ADAL" clId="{94D50680-F7FB-4732-B25A-8E6544FE298E}" dt="2021-10-03T23:01:21.778" v="11362" actId="20577"/>
        <pc:sldMkLst>
          <pc:docMk/>
          <pc:sldMk cId="3274844310" sldId="286"/>
        </pc:sldMkLst>
        <pc:spChg chg="mod">
          <ac:chgData name="Owen Santoso (22466085)" userId="b375e2bc-c19d-4108-9c74-f6149a3e4a36" providerId="ADAL" clId="{94D50680-F7FB-4732-B25A-8E6544FE298E}" dt="2021-10-03T22:12:17.608" v="10746" actId="27636"/>
          <ac:spMkLst>
            <pc:docMk/>
            <pc:sldMk cId="3274844310" sldId="286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2:09:08.015" v="10638" actId="1076"/>
          <ac:spMkLst>
            <pc:docMk/>
            <pc:sldMk cId="3274844310" sldId="286"/>
            <ac:spMk id="19" creationId="{1A18FBF0-BDC2-460D-9626-08AA2549F9DD}"/>
          </ac:spMkLst>
        </pc:spChg>
        <pc:spChg chg="add mod">
          <ac:chgData name="Owen Santoso (22466085)" userId="b375e2bc-c19d-4108-9c74-f6149a3e4a36" providerId="ADAL" clId="{94D50680-F7FB-4732-B25A-8E6544FE298E}" dt="2021-10-03T22:09:08.015" v="10638" actId="1076"/>
          <ac:spMkLst>
            <pc:docMk/>
            <pc:sldMk cId="3274844310" sldId="286"/>
            <ac:spMk id="20" creationId="{0F9CF1B8-B74D-4224-B093-F9D81E9D3212}"/>
          </ac:spMkLst>
        </pc:spChg>
        <pc:spChg chg="del">
          <ac:chgData name="Owen Santoso (22466085)" userId="b375e2bc-c19d-4108-9c74-f6149a3e4a36" providerId="ADAL" clId="{94D50680-F7FB-4732-B25A-8E6544FE298E}" dt="2021-10-03T19:54:33.992" v="7759" actId="478"/>
          <ac:spMkLst>
            <pc:docMk/>
            <pc:sldMk cId="3274844310" sldId="286"/>
            <ac:spMk id="21" creationId="{1CDF86FD-B40C-425F-AB38-1A5A0B6F62CF}"/>
          </ac:spMkLst>
        </pc:spChg>
        <pc:spChg chg="add mod">
          <ac:chgData name="Owen Santoso (22466085)" userId="b375e2bc-c19d-4108-9c74-f6149a3e4a36" providerId="ADAL" clId="{94D50680-F7FB-4732-B25A-8E6544FE298E}" dt="2021-10-03T22:09:08.015" v="10638" actId="1076"/>
          <ac:spMkLst>
            <pc:docMk/>
            <pc:sldMk cId="3274844310" sldId="286"/>
            <ac:spMk id="22" creationId="{526BDCD5-CEF1-4743-8364-C36F87AFCB4F}"/>
          </ac:spMkLst>
        </pc:spChg>
        <pc:spChg chg="add mod">
          <ac:chgData name="Owen Santoso (22466085)" userId="b375e2bc-c19d-4108-9c74-f6149a3e4a36" providerId="ADAL" clId="{94D50680-F7FB-4732-B25A-8E6544FE298E}" dt="2021-10-03T22:09:08.015" v="10638" actId="1076"/>
          <ac:spMkLst>
            <pc:docMk/>
            <pc:sldMk cId="3274844310" sldId="286"/>
            <ac:spMk id="23" creationId="{379E399F-2374-4893-9C74-8649EA5C3D98}"/>
          </ac:spMkLst>
        </pc:spChg>
        <pc:spChg chg="add mod">
          <ac:chgData name="Owen Santoso (22466085)" userId="b375e2bc-c19d-4108-9c74-f6149a3e4a36" providerId="ADAL" clId="{94D50680-F7FB-4732-B25A-8E6544FE298E}" dt="2021-10-03T22:12:20.589" v="10747" actId="20577"/>
          <ac:spMkLst>
            <pc:docMk/>
            <pc:sldMk cId="3274844310" sldId="286"/>
            <ac:spMk id="26" creationId="{28C02EBE-B579-439A-A937-6E4F03324F77}"/>
          </ac:spMkLst>
        </pc:spChg>
        <pc:graphicFrameChg chg="add del mod">
          <ac:chgData name="Owen Santoso (22466085)" userId="b375e2bc-c19d-4108-9c74-f6149a3e4a36" providerId="ADAL" clId="{94D50680-F7FB-4732-B25A-8E6544FE298E}" dt="2021-10-03T21:35:17.310" v="9790" actId="478"/>
          <ac:graphicFrameMkLst>
            <pc:docMk/>
            <pc:sldMk cId="3274844310" sldId="286"/>
            <ac:graphicFrameMk id="8" creationId="{882DF40E-A75F-403F-A87E-1C8A8D0ED3B0}"/>
          </ac:graphicFrameMkLst>
        </pc:graphicFrameChg>
        <pc:graphicFrameChg chg="add del mod">
          <ac:chgData name="Owen Santoso (22466085)" userId="b375e2bc-c19d-4108-9c74-f6149a3e4a36" providerId="ADAL" clId="{94D50680-F7FB-4732-B25A-8E6544FE298E}" dt="2021-10-03T21:35:17.692" v="9791" actId="478"/>
          <ac:graphicFrameMkLst>
            <pc:docMk/>
            <pc:sldMk cId="3274844310" sldId="286"/>
            <ac:graphicFrameMk id="9" creationId="{3C8DC2AD-003F-456E-8AC6-233BF60AC569}"/>
          </ac:graphicFrameMkLst>
        </pc:graphicFrameChg>
        <pc:graphicFrameChg chg="add del modGraphic">
          <ac:chgData name="Owen Santoso (22466085)" userId="b375e2bc-c19d-4108-9c74-f6149a3e4a36" providerId="ADAL" clId="{94D50680-F7FB-4732-B25A-8E6544FE298E}" dt="2021-10-03T21:50:53.082" v="9874" actId="27309"/>
          <ac:graphicFrameMkLst>
            <pc:docMk/>
            <pc:sldMk cId="3274844310" sldId="286"/>
            <ac:graphicFrameMk id="17" creationId="{E358D2FD-9FF8-4067-AD36-C2117FAC264B}"/>
          </ac:graphicFrameMkLst>
        </pc:graphicFrameChg>
        <pc:picChg chg="del">
          <ac:chgData name="Owen Santoso (22466085)" userId="b375e2bc-c19d-4108-9c74-f6149a3e4a36" providerId="ADAL" clId="{94D50680-F7FB-4732-B25A-8E6544FE298E}" dt="2021-10-03T19:54:33.297" v="7758" actId="478"/>
          <ac:picMkLst>
            <pc:docMk/>
            <pc:sldMk cId="3274844310" sldId="286"/>
            <ac:picMk id="4" creationId="{AE9983E7-8EBA-4464-8B6B-819F5FB760A8}"/>
          </ac:picMkLst>
        </pc:picChg>
        <pc:picChg chg="add del mod">
          <ac:chgData name="Owen Santoso (22466085)" userId="b375e2bc-c19d-4108-9c74-f6149a3e4a36" providerId="ADAL" clId="{94D50680-F7FB-4732-B25A-8E6544FE298E}" dt="2021-10-03T21:50:23.895" v="9855" actId="478"/>
          <ac:picMkLst>
            <pc:docMk/>
            <pc:sldMk cId="3274844310" sldId="286"/>
            <ac:picMk id="5" creationId="{A8CC7309-6575-4713-9A28-336B72E7BEF8}"/>
          </ac:picMkLst>
        </pc:picChg>
        <pc:picChg chg="add del mod">
          <ac:chgData name="Owen Santoso (22466085)" userId="b375e2bc-c19d-4108-9c74-f6149a3e4a36" providerId="ADAL" clId="{94D50680-F7FB-4732-B25A-8E6544FE298E}" dt="2021-10-03T21:50:24.245" v="9856" actId="478"/>
          <ac:picMkLst>
            <pc:docMk/>
            <pc:sldMk cId="3274844310" sldId="286"/>
            <ac:picMk id="7" creationId="{F51091FD-D563-439B-B25D-7EC310776A96}"/>
          </ac:picMkLst>
        </pc:picChg>
        <pc:picChg chg="add mod">
          <ac:chgData name="Owen Santoso (22466085)" userId="b375e2bc-c19d-4108-9c74-f6149a3e4a36" providerId="ADAL" clId="{94D50680-F7FB-4732-B25A-8E6544FE298E}" dt="2021-10-03T22:09:08.015" v="10638" actId="1076"/>
          <ac:picMkLst>
            <pc:docMk/>
            <pc:sldMk cId="3274844310" sldId="286"/>
            <ac:picMk id="11" creationId="{8183B8B7-A234-4F37-A60F-70736A279243}"/>
          </ac:picMkLst>
        </pc:picChg>
        <pc:picChg chg="add mod">
          <ac:chgData name="Owen Santoso (22466085)" userId="b375e2bc-c19d-4108-9c74-f6149a3e4a36" providerId="ADAL" clId="{94D50680-F7FB-4732-B25A-8E6544FE298E}" dt="2021-10-03T22:09:08.015" v="10638" actId="1076"/>
          <ac:picMkLst>
            <pc:docMk/>
            <pc:sldMk cId="3274844310" sldId="286"/>
            <ac:picMk id="13" creationId="{7332D579-A12C-4762-9983-EC99A2BAAB54}"/>
          </ac:picMkLst>
        </pc:picChg>
        <pc:picChg chg="del">
          <ac:chgData name="Owen Santoso (22466085)" userId="b375e2bc-c19d-4108-9c74-f6149a3e4a36" providerId="ADAL" clId="{94D50680-F7FB-4732-B25A-8E6544FE298E}" dt="2021-10-03T19:54:32.811" v="7757" actId="478"/>
          <ac:picMkLst>
            <pc:docMk/>
            <pc:sldMk cId="3274844310" sldId="286"/>
            <ac:picMk id="15" creationId="{575BF2A2-365C-442F-BD8B-A07977B93F5C}"/>
          </ac:picMkLst>
        </pc:picChg>
        <pc:picChg chg="del">
          <ac:chgData name="Owen Santoso (22466085)" userId="b375e2bc-c19d-4108-9c74-f6149a3e4a36" providerId="ADAL" clId="{94D50680-F7FB-4732-B25A-8E6544FE298E}" dt="2021-10-03T19:54:32.412" v="7756" actId="478"/>
          <ac:picMkLst>
            <pc:docMk/>
            <pc:sldMk cId="3274844310" sldId="286"/>
            <ac:picMk id="24" creationId="{29A3E61B-E76A-4189-AE03-39E7E996FF3C}"/>
          </ac:picMkLst>
        </pc:picChg>
      </pc:sldChg>
      <pc:sldChg chg="addSp delSp modSp add del mod delAnim modAnim">
        <pc:chgData name="Owen Santoso (22466085)" userId="b375e2bc-c19d-4108-9c74-f6149a3e4a36" providerId="ADAL" clId="{94D50680-F7FB-4732-B25A-8E6544FE298E}" dt="2021-10-03T20:39:29.268" v="8150" actId="47"/>
        <pc:sldMkLst>
          <pc:docMk/>
          <pc:sldMk cId="1795177752" sldId="287"/>
        </pc:sldMkLst>
        <pc:spChg chg="mod">
          <ac:chgData name="Owen Santoso (22466085)" userId="b375e2bc-c19d-4108-9c74-f6149a3e4a36" providerId="ADAL" clId="{94D50680-F7FB-4732-B25A-8E6544FE298E}" dt="2021-10-03T20:35:20.714" v="7839" actId="20577"/>
          <ac:spMkLst>
            <pc:docMk/>
            <pc:sldMk cId="1795177752" sldId="287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20:35:29.395" v="7843" actId="478"/>
          <ac:spMkLst>
            <pc:docMk/>
            <pc:sldMk cId="1795177752" sldId="287"/>
            <ac:spMk id="8" creationId="{F494A024-2856-4AE6-A37D-C2FA74FAF7C4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9" creationId="{65B7777C-2401-468F-90FE-B3F18D78FB47}"/>
          </ac:spMkLst>
        </pc:spChg>
        <pc:spChg chg="mod">
          <ac:chgData name="Owen Santoso (22466085)" userId="b375e2bc-c19d-4108-9c74-f6149a3e4a36" providerId="ADAL" clId="{94D50680-F7FB-4732-B25A-8E6544FE298E}" dt="2021-10-03T20:35:21.847" v="7840"/>
          <ac:spMkLst>
            <pc:docMk/>
            <pc:sldMk cId="1795177752" sldId="287"/>
            <ac:spMk id="12" creationId="{5561CECF-6CE9-4CC3-883D-AF51EE37C9EF}"/>
          </ac:spMkLst>
        </pc:spChg>
        <pc:spChg chg="mod">
          <ac:chgData name="Owen Santoso (22466085)" userId="b375e2bc-c19d-4108-9c74-f6149a3e4a36" providerId="ADAL" clId="{94D50680-F7FB-4732-B25A-8E6544FE298E}" dt="2021-10-03T20:35:21.847" v="7840"/>
          <ac:spMkLst>
            <pc:docMk/>
            <pc:sldMk cId="1795177752" sldId="287"/>
            <ac:spMk id="13" creationId="{927B4038-5EE6-4618-B681-25B6B28304FD}"/>
          </ac:spMkLst>
        </pc:spChg>
        <pc:spChg chg="mod">
          <ac:chgData name="Owen Santoso (22466085)" userId="b375e2bc-c19d-4108-9c74-f6149a3e4a36" providerId="ADAL" clId="{94D50680-F7FB-4732-B25A-8E6544FE298E}" dt="2021-10-03T20:35:21.847" v="7840"/>
          <ac:spMkLst>
            <pc:docMk/>
            <pc:sldMk cId="1795177752" sldId="287"/>
            <ac:spMk id="14" creationId="{0278B707-351E-44B7-B641-32E6E21A7941}"/>
          </ac:spMkLst>
        </pc:spChg>
        <pc:spChg chg="mod">
          <ac:chgData name="Owen Santoso (22466085)" userId="b375e2bc-c19d-4108-9c74-f6149a3e4a36" providerId="ADAL" clId="{94D50680-F7FB-4732-B25A-8E6544FE298E}" dt="2021-10-03T20:35:21.847" v="7840"/>
          <ac:spMkLst>
            <pc:docMk/>
            <pc:sldMk cId="1795177752" sldId="287"/>
            <ac:spMk id="16" creationId="{C50A4A36-CA84-4127-AF66-15D281396F38}"/>
          </ac:spMkLst>
        </pc:spChg>
        <pc:spChg chg="mod">
          <ac:chgData name="Owen Santoso (22466085)" userId="b375e2bc-c19d-4108-9c74-f6149a3e4a36" providerId="ADAL" clId="{94D50680-F7FB-4732-B25A-8E6544FE298E}" dt="2021-10-03T20:35:21.847" v="7840"/>
          <ac:spMkLst>
            <pc:docMk/>
            <pc:sldMk cId="1795177752" sldId="287"/>
            <ac:spMk id="17" creationId="{717DC972-E62A-47A2-B5F5-0F6B74E9F85F}"/>
          </ac:spMkLst>
        </pc:spChg>
        <pc:spChg chg="add del mod">
          <ac:chgData name="Owen Santoso (22466085)" userId="b375e2bc-c19d-4108-9c74-f6149a3e4a36" providerId="ADAL" clId="{94D50680-F7FB-4732-B25A-8E6544FE298E}" dt="2021-10-03T20:35:55.248" v="7849" actId="478"/>
          <ac:spMkLst>
            <pc:docMk/>
            <pc:sldMk cId="1795177752" sldId="287"/>
            <ac:spMk id="18" creationId="{6E00CD60-0744-4DD9-8C96-95B63FA4DC22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19" creationId="{5336B5F4-F96F-42A9-9D1D-D49C003B0012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20" creationId="{DEC3DAE0-D102-4DCE-9807-975B3D185306}"/>
          </ac:spMkLst>
        </pc:spChg>
        <pc:spChg chg="del">
          <ac:chgData name="Owen Santoso (22466085)" userId="b375e2bc-c19d-4108-9c74-f6149a3e4a36" providerId="ADAL" clId="{94D50680-F7FB-4732-B25A-8E6544FE298E}" dt="2021-10-03T20:35:14.905" v="7816" actId="478"/>
          <ac:spMkLst>
            <pc:docMk/>
            <pc:sldMk cId="1795177752" sldId="287"/>
            <ac:spMk id="21" creationId="{1CDF86FD-B40C-425F-AB38-1A5A0B6F62CF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22" creationId="{8FFBEC61-1521-489F-B5FE-00A4FB01E88B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25" creationId="{8C44816F-128D-4B69-99C1-97BA25153A66}"/>
          </ac:spMkLst>
        </pc:spChg>
        <pc:spChg chg="add mod">
          <ac:chgData name="Owen Santoso (22466085)" userId="b375e2bc-c19d-4108-9c74-f6149a3e4a36" providerId="ADAL" clId="{94D50680-F7FB-4732-B25A-8E6544FE298E}" dt="2021-10-03T20:35:39.628" v="7846" actId="1076"/>
          <ac:spMkLst>
            <pc:docMk/>
            <pc:sldMk cId="1795177752" sldId="287"/>
            <ac:spMk id="27" creationId="{68E98C5D-5694-4B07-AADE-D13B3314F07C}"/>
          </ac:spMkLst>
        </pc:spChg>
        <pc:spChg chg="add del mod">
          <ac:chgData name="Owen Santoso (22466085)" userId="b375e2bc-c19d-4108-9c74-f6149a3e4a36" providerId="ADAL" clId="{94D50680-F7FB-4732-B25A-8E6544FE298E}" dt="2021-10-03T20:35:56.030" v="7850" actId="478"/>
          <ac:spMkLst>
            <pc:docMk/>
            <pc:sldMk cId="1795177752" sldId="287"/>
            <ac:spMk id="29" creationId="{68F0FC69-E462-4388-9701-3F76A11E1690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30" creationId="{B124A8DB-29F2-44A5-9053-58AE7DB9280F}"/>
          </ac:spMkLst>
        </pc:spChg>
        <pc:spChg chg="add del mod">
          <ac:chgData name="Owen Santoso (22466085)" userId="b375e2bc-c19d-4108-9c74-f6149a3e4a36" providerId="ADAL" clId="{94D50680-F7FB-4732-B25A-8E6544FE298E}" dt="2021-10-03T20:35:57.752" v="7852" actId="478"/>
          <ac:spMkLst>
            <pc:docMk/>
            <pc:sldMk cId="1795177752" sldId="287"/>
            <ac:spMk id="31" creationId="{33F74704-9CBA-4E04-AD92-CEB1C8BC1959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32" creationId="{600FBED7-5EB8-41B5-BFDB-073439C24E57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34" creationId="{25A6A9B0-C32E-460C-A9FD-287E48057488}"/>
          </ac:spMkLst>
        </pc:spChg>
        <pc:spChg chg="add mod">
          <ac:chgData name="Owen Santoso (22466085)" userId="b375e2bc-c19d-4108-9c74-f6149a3e4a36" providerId="ADAL" clId="{94D50680-F7FB-4732-B25A-8E6544FE298E}" dt="2021-10-03T20:35:26.861" v="7842" actId="1076"/>
          <ac:spMkLst>
            <pc:docMk/>
            <pc:sldMk cId="1795177752" sldId="287"/>
            <ac:spMk id="35" creationId="{30577DB8-114D-406C-9D34-391F8665D2BC}"/>
          </ac:spMkLst>
        </pc:spChg>
        <pc:spChg chg="add del mod">
          <ac:chgData name="Owen Santoso (22466085)" userId="b375e2bc-c19d-4108-9c74-f6149a3e4a36" providerId="ADAL" clId="{94D50680-F7FB-4732-B25A-8E6544FE298E}" dt="2021-10-03T20:35:56.964" v="7851" actId="478"/>
          <ac:spMkLst>
            <pc:docMk/>
            <pc:sldMk cId="1795177752" sldId="287"/>
            <ac:spMk id="36" creationId="{55F215F9-D83E-43C2-A2F3-B99315FA3E7C}"/>
          </ac:spMkLst>
        </pc:spChg>
        <pc:grpChg chg="add mod">
          <ac:chgData name="Owen Santoso (22466085)" userId="b375e2bc-c19d-4108-9c74-f6149a3e4a36" providerId="ADAL" clId="{94D50680-F7FB-4732-B25A-8E6544FE298E}" dt="2021-10-03T20:35:26.861" v="7842" actId="1076"/>
          <ac:grpSpMkLst>
            <pc:docMk/>
            <pc:sldMk cId="1795177752" sldId="287"/>
            <ac:grpSpMk id="10" creationId="{33D87422-A6B5-495E-A784-B8E07D0AEE5A}"/>
          </ac:grpSpMkLst>
        </pc:grpChg>
        <pc:grpChg chg="mod">
          <ac:chgData name="Owen Santoso (22466085)" userId="b375e2bc-c19d-4108-9c74-f6149a3e4a36" providerId="ADAL" clId="{94D50680-F7FB-4732-B25A-8E6544FE298E}" dt="2021-10-03T20:35:21.847" v="7840"/>
          <ac:grpSpMkLst>
            <pc:docMk/>
            <pc:sldMk cId="1795177752" sldId="287"/>
            <ac:grpSpMk id="11" creationId="{98EC74B7-3DB2-4B74-8400-C686D41A3946}"/>
          </ac:grpSpMkLst>
        </pc:grpChg>
        <pc:picChg chg="del">
          <ac:chgData name="Owen Santoso (22466085)" userId="b375e2bc-c19d-4108-9c74-f6149a3e4a36" providerId="ADAL" clId="{94D50680-F7FB-4732-B25A-8E6544FE298E}" dt="2021-10-03T20:35:15.382" v="7817" actId="478"/>
          <ac:picMkLst>
            <pc:docMk/>
            <pc:sldMk cId="1795177752" sldId="287"/>
            <ac:picMk id="4" creationId="{AE9983E7-8EBA-4464-8B6B-819F5FB760A8}"/>
          </ac:picMkLst>
        </pc:picChg>
        <pc:picChg chg="del">
          <ac:chgData name="Owen Santoso (22466085)" userId="b375e2bc-c19d-4108-9c74-f6149a3e4a36" providerId="ADAL" clId="{94D50680-F7FB-4732-B25A-8E6544FE298E}" dt="2021-10-03T20:35:14.905" v="7816" actId="478"/>
          <ac:picMkLst>
            <pc:docMk/>
            <pc:sldMk cId="1795177752" sldId="287"/>
            <ac:picMk id="15" creationId="{575BF2A2-365C-442F-BD8B-A07977B93F5C}"/>
          </ac:picMkLst>
        </pc:picChg>
        <pc:picChg chg="del">
          <ac:chgData name="Owen Santoso (22466085)" userId="b375e2bc-c19d-4108-9c74-f6149a3e4a36" providerId="ADAL" clId="{94D50680-F7FB-4732-B25A-8E6544FE298E}" dt="2021-10-03T20:35:14.905" v="7816" actId="478"/>
          <ac:picMkLst>
            <pc:docMk/>
            <pc:sldMk cId="1795177752" sldId="287"/>
            <ac:picMk id="24" creationId="{29A3E61B-E76A-4189-AE03-39E7E996FF3C}"/>
          </ac:picMkLst>
        </pc:picChg>
        <pc:picChg chg="add mod">
          <ac:chgData name="Owen Santoso (22466085)" userId="b375e2bc-c19d-4108-9c74-f6149a3e4a36" providerId="ADAL" clId="{94D50680-F7FB-4732-B25A-8E6544FE298E}" dt="2021-10-03T20:35:26.861" v="7842" actId="1076"/>
          <ac:picMkLst>
            <pc:docMk/>
            <pc:sldMk cId="1795177752" sldId="287"/>
            <ac:picMk id="28" creationId="{5FE6C2A0-2CC0-4C73-A7ED-BF285838C360}"/>
          </ac:picMkLst>
        </pc:picChg>
        <pc:picChg chg="add mod">
          <ac:chgData name="Owen Santoso (22466085)" userId="b375e2bc-c19d-4108-9c74-f6149a3e4a36" providerId="ADAL" clId="{94D50680-F7FB-4732-B25A-8E6544FE298E}" dt="2021-10-03T20:35:26.861" v="7842" actId="1076"/>
          <ac:picMkLst>
            <pc:docMk/>
            <pc:sldMk cId="1795177752" sldId="287"/>
            <ac:picMk id="33" creationId="{33634407-A306-4AD7-BF3C-65CD03E6CE40}"/>
          </ac:picMkLst>
        </pc:picChg>
        <pc:cxnChg chg="add mod">
          <ac:chgData name="Owen Santoso (22466085)" userId="b375e2bc-c19d-4108-9c74-f6149a3e4a36" providerId="ADAL" clId="{94D50680-F7FB-4732-B25A-8E6544FE298E}" dt="2021-10-03T20:35:26.861" v="7842" actId="1076"/>
          <ac:cxnSpMkLst>
            <pc:docMk/>
            <pc:sldMk cId="1795177752" sldId="287"/>
            <ac:cxnSpMk id="23" creationId="{BA1E2372-BED7-475F-A9D9-8E5EA659ACE7}"/>
          </ac:cxnSpMkLst>
        </pc:cxnChg>
        <pc:cxnChg chg="add mod">
          <ac:chgData name="Owen Santoso (22466085)" userId="b375e2bc-c19d-4108-9c74-f6149a3e4a36" providerId="ADAL" clId="{94D50680-F7FB-4732-B25A-8E6544FE298E}" dt="2021-10-03T20:35:26.861" v="7842" actId="1076"/>
          <ac:cxnSpMkLst>
            <pc:docMk/>
            <pc:sldMk cId="1795177752" sldId="287"/>
            <ac:cxnSpMk id="26" creationId="{489DAD36-C283-4222-B017-A4349C325F48}"/>
          </ac:cxnSpMkLst>
        </pc:cxnChg>
      </pc:sldChg>
      <pc:sldChg chg="addSp delSp modSp add mod ord modTransition setClrOvrMap">
        <pc:chgData name="Owen Santoso (22466085)" userId="b375e2bc-c19d-4108-9c74-f6149a3e4a36" providerId="ADAL" clId="{94D50680-F7FB-4732-B25A-8E6544FE298E}" dt="2021-10-03T22:28:56.278" v="11292" actId="1076"/>
        <pc:sldMkLst>
          <pc:docMk/>
          <pc:sldMk cId="4052134102" sldId="288"/>
        </pc:sldMkLst>
        <pc:spChg chg="mod">
          <ac:chgData name="Owen Santoso (22466085)" userId="b375e2bc-c19d-4108-9c74-f6149a3e4a36" providerId="ADAL" clId="{94D50680-F7FB-4732-B25A-8E6544FE298E}" dt="2021-10-03T22:28:54.497" v="11291" actId="1076"/>
          <ac:spMkLst>
            <pc:docMk/>
            <pc:sldMk cId="4052134102" sldId="288"/>
            <ac:spMk id="2" creationId="{26D57C6B-367D-4971-8475-735A28B74BDA}"/>
          </ac:spMkLst>
        </pc:spChg>
        <pc:spChg chg="mod ord">
          <ac:chgData name="Owen Santoso (22466085)" userId="b375e2bc-c19d-4108-9c74-f6149a3e4a36" providerId="ADAL" clId="{94D50680-F7FB-4732-B25A-8E6544FE298E}" dt="2021-10-03T22:28:48.083" v="11287" actId="20577"/>
          <ac:spMkLst>
            <pc:docMk/>
            <pc:sldMk cId="4052134102" sldId="288"/>
            <ac:spMk id="35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21:57:52.156" v="10078" actId="26606"/>
          <ac:spMkLst>
            <pc:docMk/>
            <pc:sldMk cId="4052134102" sldId="288"/>
            <ac:spMk id="59" creationId="{A4E9F8B3-8282-4A93-BBF8-3342538A70FB}"/>
          </ac:spMkLst>
        </pc:spChg>
        <pc:spChg chg="add">
          <ac:chgData name="Owen Santoso (22466085)" userId="b375e2bc-c19d-4108-9c74-f6149a3e4a36" providerId="ADAL" clId="{94D50680-F7FB-4732-B25A-8E6544FE298E}" dt="2021-10-03T21:57:52.156" v="10078" actId="26606"/>
          <ac:spMkLst>
            <pc:docMk/>
            <pc:sldMk cId="4052134102" sldId="288"/>
            <ac:spMk id="71" creationId="{5669F72C-E3FB-4C48-AEBD-AF7AC0D749C7}"/>
          </ac:spMkLst>
        </pc:spChg>
        <pc:spChg chg="add">
          <ac:chgData name="Owen Santoso (22466085)" userId="b375e2bc-c19d-4108-9c74-f6149a3e4a36" providerId="ADAL" clId="{94D50680-F7FB-4732-B25A-8E6544FE298E}" dt="2021-10-03T21:57:52.156" v="10078" actId="26606"/>
          <ac:spMkLst>
            <pc:docMk/>
            <pc:sldMk cId="4052134102" sldId="288"/>
            <ac:spMk id="73" creationId="{BFDE77F2-18D0-49FF-860C-62E2AC424E2C}"/>
          </ac:spMkLst>
        </pc:spChg>
        <pc:picChg chg="add mod">
          <ac:chgData name="Owen Santoso (22466085)" userId="b375e2bc-c19d-4108-9c74-f6149a3e4a36" providerId="ADAL" clId="{94D50680-F7FB-4732-B25A-8E6544FE298E}" dt="2021-10-03T22:28:56.278" v="11292" actId="1076"/>
          <ac:picMkLst>
            <pc:docMk/>
            <pc:sldMk cId="4052134102" sldId="288"/>
            <ac:picMk id="12290" creationId="{B072E0FA-5775-4EBF-A254-35F63AC03B24}"/>
          </ac:picMkLst>
        </pc:picChg>
      </pc:sldChg>
      <pc:sldChg chg="addSp delSp modSp add del mod modTransition setClrOvrMap">
        <pc:chgData name="Owen Santoso (22466085)" userId="b375e2bc-c19d-4108-9c74-f6149a3e4a36" providerId="ADAL" clId="{94D50680-F7FB-4732-B25A-8E6544FE298E}" dt="2021-10-03T21:57:58.717" v="10079" actId="47"/>
        <pc:sldMkLst>
          <pc:docMk/>
          <pc:sldMk cId="4017426548" sldId="289"/>
        </pc:sldMkLst>
        <pc:spChg chg="mod">
          <ac:chgData name="Owen Santoso (22466085)" userId="b375e2bc-c19d-4108-9c74-f6149a3e4a36" providerId="ADAL" clId="{94D50680-F7FB-4732-B25A-8E6544FE298E}" dt="2021-10-03T20:42:00.499" v="8482" actId="26606"/>
          <ac:spMkLst>
            <pc:docMk/>
            <pc:sldMk cId="4017426548" sldId="289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20:42:00.499" v="8482" actId="26606"/>
          <ac:spMkLst>
            <pc:docMk/>
            <pc:sldMk cId="4017426548" sldId="289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2:00.499" v="8482" actId="26606"/>
          <ac:spMkLst>
            <pc:docMk/>
            <pc:sldMk cId="4017426548" sldId="289"/>
            <ac:spMk id="59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1:11.558" v="8395" actId="26606"/>
          <ac:spMkLst>
            <pc:docMk/>
            <pc:sldMk cId="4017426548" sldId="289"/>
            <ac:spMk id="63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1:11.558" v="8395" actId="26606"/>
          <ac:spMkLst>
            <pc:docMk/>
            <pc:sldMk cId="4017426548" sldId="289"/>
            <ac:spMk id="64" creationId="{E8DB85E2-4179-4550-916E-9377FE0C74DD}"/>
          </ac:spMkLst>
        </pc:spChg>
        <pc:spChg chg="add del">
          <ac:chgData name="Owen Santoso (22466085)" userId="b375e2bc-c19d-4108-9c74-f6149a3e4a36" providerId="ADAL" clId="{94D50680-F7FB-4732-B25A-8E6544FE298E}" dt="2021-10-03T20:41:43.844" v="8454" actId="26606"/>
          <ac:spMkLst>
            <pc:docMk/>
            <pc:sldMk cId="4017426548" sldId="289"/>
            <ac:spMk id="65" creationId="{1265911B-1E2F-489E-97EF-A15A9299E703}"/>
          </ac:spMkLst>
        </pc:spChg>
        <pc:spChg chg="add del">
          <ac:chgData name="Owen Santoso (22466085)" userId="b375e2bc-c19d-4108-9c74-f6149a3e4a36" providerId="ADAL" clId="{94D50680-F7FB-4732-B25A-8E6544FE298E}" dt="2021-10-03T20:41:43.844" v="8454" actId="26606"/>
          <ac:spMkLst>
            <pc:docMk/>
            <pc:sldMk cId="4017426548" sldId="289"/>
            <ac:spMk id="67" creationId="{2119D4F1-CE65-4D74-A168-F27C15F1B00C}"/>
          </ac:spMkLst>
        </pc:spChg>
        <pc:spChg chg="add del">
          <ac:chgData name="Owen Santoso (22466085)" userId="b375e2bc-c19d-4108-9c74-f6149a3e4a36" providerId="ADAL" clId="{94D50680-F7FB-4732-B25A-8E6544FE298E}" dt="2021-10-03T20:41:47.523" v="8456" actId="26606"/>
          <ac:spMkLst>
            <pc:docMk/>
            <pc:sldMk cId="4017426548" sldId="289"/>
            <ac:spMk id="69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1:48.504" v="8458" actId="26606"/>
          <ac:spMkLst>
            <pc:docMk/>
            <pc:sldMk cId="4017426548" sldId="289"/>
            <ac:spMk id="72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1:48.958" v="8460" actId="26606"/>
          <ac:spMkLst>
            <pc:docMk/>
            <pc:sldMk cId="4017426548" sldId="289"/>
            <ac:spMk id="7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1:50.047" v="8462" actId="26606"/>
          <ac:spMkLst>
            <pc:docMk/>
            <pc:sldMk cId="4017426548" sldId="289"/>
            <ac:spMk id="78" creationId="{1265911B-1E2F-489E-97EF-A15A9299E703}"/>
          </ac:spMkLst>
        </pc:spChg>
        <pc:spChg chg="add del">
          <ac:chgData name="Owen Santoso (22466085)" userId="b375e2bc-c19d-4108-9c74-f6149a3e4a36" providerId="ADAL" clId="{94D50680-F7FB-4732-B25A-8E6544FE298E}" dt="2021-10-03T20:41:50.047" v="8462" actId="26606"/>
          <ac:spMkLst>
            <pc:docMk/>
            <pc:sldMk cId="4017426548" sldId="289"/>
            <ac:spMk id="79" creationId="{2119D4F1-CE65-4D74-A168-F27C15F1B00C}"/>
          </ac:spMkLst>
        </pc:spChg>
        <pc:spChg chg="add del">
          <ac:chgData name="Owen Santoso (22466085)" userId="b375e2bc-c19d-4108-9c74-f6149a3e4a36" providerId="ADAL" clId="{94D50680-F7FB-4732-B25A-8E6544FE298E}" dt="2021-10-03T20:41:50.047" v="8462" actId="26606"/>
          <ac:spMkLst>
            <pc:docMk/>
            <pc:sldMk cId="4017426548" sldId="289"/>
            <ac:spMk id="81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1:52.011" v="8464" actId="26606"/>
          <ac:spMkLst>
            <pc:docMk/>
            <pc:sldMk cId="4017426548" sldId="289"/>
            <ac:spMk id="83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1:53.261" v="8466" actId="26606"/>
          <ac:spMkLst>
            <pc:docMk/>
            <pc:sldMk cId="4017426548" sldId="289"/>
            <ac:spMk id="86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1:54.192" v="8468" actId="26606"/>
          <ac:spMkLst>
            <pc:docMk/>
            <pc:sldMk cId="4017426548" sldId="289"/>
            <ac:spMk id="89" creationId="{1265911B-1E2F-489E-97EF-A15A9299E703}"/>
          </ac:spMkLst>
        </pc:spChg>
        <pc:spChg chg="add del">
          <ac:chgData name="Owen Santoso (22466085)" userId="b375e2bc-c19d-4108-9c74-f6149a3e4a36" providerId="ADAL" clId="{94D50680-F7FB-4732-B25A-8E6544FE298E}" dt="2021-10-03T20:41:54.192" v="8468" actId="26606"/>
          <ac:spMkLst>
            <pc:docMk/>
            <pc:sldMk cId="4017426548" sldId="289"/>
            <ac:spMk id="90" creationId="{2119D4F1-CE65-4D74-A168-F27C15F1B00C}"/>
          </ac:spMkLst>
        </pc:spChg>
        <pc:spChg chg="add del">
          <ac:chgData name="Owen Santoso (22466085)" userId="b375e2bc-c19d-4108-9c74-f6149a3e4a36" providerId="ADAL" clId="{94D50680-F7FB-4732-B25A-8E6544FE298E}" dt="2021-10-03T20:41:54.192" v="8468" actId="26606"/>
          <ac:spMkLst>
            <pc:docMk/>
            <pc:sldMk cId="4017426548" sldId="289"/>
            <ac:spMk id="92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1:55.147" v="8470" actId="26606"/>
          <ac:spMkLst>
            <pc:docMk/>
            <pc:sldMk cId="4017426548" sldId="289"/>
            <ac:spMk id="94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1:55.610" v="8472" actId="26606"/>
          <ac:spMkLst>
            <pc:docMk/>
            <pc:sldMk cId="4017426548" sldId="289"/>
            <ac:spMk id="97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1:56.704" v="8474" actId="26606"/>
          <ac:spMkLst>
            <pc:docMk/>
            <pc:sldMk cId="4017426548" sldId="289"/>
            <ac:spMk id="100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1:58.071" v="8476" actId="26606"/>
          <ac:spMkLst>
            <pc:docMk/>
            <pc:sldMk cId="4017426548" sldId="289"/>
            <ac:spMk id="103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1:59.824" v="8478" actId="26606"/>
          <ac:spMkLst>
            <pc:docMk/>
            <pc:sldMk cId="4017426548" sldId="289"/>
            <ac:spMk id="106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2:00.113" v="8480" actId="26606"/>
          <ac:spMkLst>
            <pc:docMk/>
            <pc:sldMk cId="4017426548" sldId="289"/>
            <ac:spMk id="109" creationId="{1265911B-1E2F-489E-97EF-A15A9299E703}"/>
          </ac:spMkLst>
        </pc:spChg>
        <pc:spChg chg="add del">
          <ac:chgData name="Owen Santoso (22466085)" userId="b375e2bc-c19d-4108-9c74-f6149a3e4a36" providerId="ADAL" clId="{94D50680-F7FB-4732-B25A-8E6544FE298E}" dt="2021-10-03T20:42:00.113" v="8480" actId="26606"/>
          <ac:spMkLst>
            <pc:docMk/>
            <pc:sldMk cId="4017426548" sldId="289"/>
            <ac:spMk id="110" creationId="{2119D4F1-CE65-4D74-A168-F27C15F1B00C}"/>
          </ac:spMkLst>
        </pc:spChg>
        <pc:spChg chg="add del">
          <ac:chgData name="Owen Santoso (22466085)" userId="b375e2bc-c19d-4108-9c74-f6149a3e4a36" providerId="ADAL" clId="{94D50680-F7FB-4732-B25A-8E6544FE298E}" dt="2021-10-03T20:42:00.113" v="8480" actId="26606"/>
          <ac:spMkLst>
            <pc:docMk/>
            <pc:sldMk cId="4017426548" sldId="289"/>
            <ac:spMk id="112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2:00.499" v="8482" actId="26606"/>
          <ac:spMkLst>
            <pc:docMk/>
            <pc:sldMk cId="4017426548" sldId="289"/>
            <ac:spMk id="114" creationId="{1C8B38D4-9D92-4608-A16B-260E8CC21335}"/>
          </ac:spMkLst>
        </pc:spChg>
        <pc:graphicFrameChg chg="add del">
          <ac:chgData name="Owen Santoso (22466085)" userId="b375e2bc-c19d-4108-9c74-f6149a3e4a36" providerId="ADAL" clId="{94D50680-F7FB-4732-B25A-8E6544FE298E}" dt="2021-10-03T20:41:09.952" v="8393" actId="26606"/>
          <ac:graphicFrameMkLst>
            <pc:docMk/>
            <pc:sldMk cId="4017426548" sldId="289"/>
            <ac:graphicFrameMk id="61" creationId="{C57A85A4-76E3-4B8E-852B-CFD1951434E1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47.523" v="8456" actId="26606"/>
          <ac:graphicFrameMkLst>
            <pc:docMk/>
            <pc:sldMk cId="4017426548" sldId="289"/>
            <ac:graphicFrameMk id="70" creationId="{06505D7B-9F95-40B7-ADE0-8D0F47F7D2B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48.504" v="8458" actId="26606"/>
          <ac:graphicFrameMkLst>
            <pc:docMk/>
            <pc:sldMk cId="4017426548" sldId="289"/>
            <ac:graphicFrameMk id="73" creationId="{4424101B-3058-4B38-BD50-D0597D3618C0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48.958" v="8460" actId="26606"/>
          <ac:graphicFrameMkLst>
            <pc:docMk/>
            <pc:sldMk cId="4017426548" sldId="289"/>
            <ac:graphicFrameMk id="76" creationId="{06505D7B-9F95-40B7-ADE0-8D0F47F7D2B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2.011" v="8464" actId="26606"/>
          <ac:graphicFrameMkLst>
            <pc:docMk/>
            <pc:sldMk cId="4017426548" sldId="289"/>
            <ac:graphicFrameMk id="84" creationId="{06505D7B-9F95-40B7-ADE0-8D0F47F7D2B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3.261" v="8466" actId="26606"/>
          <ac:graphicFrameMkLst>
            <pc:docMk/>
            <pc:sldMk cId="4017426548" sldId="289"/>
            <ac:graphicFrameMk id="87" creationId="{E683E770-6E35-43E8-9E89-0B67BC56B8B0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5.147" v="8470" actId="26606"/>
          <ac:graphicFrameMkLst>
            <pc:docMk/>
            <pc:sldMk cId="4017426548" sldId="289"/>
            <ac:graphicFrameMk id="95" creationId="{71F2649D-0986-446B-8E7B-427D1AD4A5C1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5.610" v="8472" actId="26606"/>
          <ac:graphicFrameMkLst>
            <pc:docMk/>
            <pc:sldMk cId="4017426548" sldId="289"/>
            <ac:graphicFrameMk id="98" creationId="{4E8E76AB-9D0E-47BB-829E-AE27F6524C86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6.704" v="8474" actId="26606"/>
          <ac:graphicFrameMkLst>
            <pc:docMk/>
            <pc:sldMk cId="4017426548" sldId="289"/>
            <ac:graphicFrameMk id="101" creationId="{3A17FAD8-F5FC-4960-87FD-82E977C81FEB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8.071" v="8476" actId="26606"/>
          <ac:graphicFrameMkLst>
            <pc:docMk/>
            <pc:sldMk cId="4017426548" sldId="289"/>
            <ac:graphicFrameMk id="104" creationId="{9F44A46E-2DF7-43F6-BEB6-9B3B90B56CCE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1:59.824" v="8478" actId="26606"/>
          <ac:graphicFrameMkLst>
            <pc:docMk/>
            <pc:sldMk cId="4017426548" sldId="289"/>
            <ac:graphicFrameMk id="107" creationId="{71F2649D-0986-446B-8E7B-427D1AD4A5C1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2:00.499" v="8482" actId="26606"/>
          <ac:graphicFrameMkLst>
            <pc:docMk/>
            <pc:sldMk cId="4017426548" sldId="289"/>
            <ac:graphicFrameMk id="115" creationId="{06505D7B-9F95-40B7-ADE0-8D0F47F7D2BB}"/>
          </ac:graphicFrameMkLst>
        </pc:graphicFrameChg>
        <pc:picChg chg="add del">
          <ac:chgData name="Owen Santoso (22466085)" userId="b375e2bc-c19d-4108-9c74-f6149a3e4a36" providerId="ADAL" clId="{94D50680-F7FB-4732-B25A-8E6544FE298E}" dt="2021-10-03T20:41:43.844" v="8454" actId="26606"/>
          <ac:picMkLst>
            <pc:docMk/>
            <pc:sldMk cId="4017426548" sldId="289"/>
            <ac:picMk id="62" creationId="{6B11C35D-E5F4-4CF2-8B06-0AD2847AFE09}"/>
          </ac:picMkLst>
        </pc:picChg>
        <pc:picChg chg="add del">
          <ac:chgData name="Owen Santoso (22466085)" userId="b375e2bc-c19d-4108-9c74-f6149a3e4a36" providerId="ADAL" clId="{94D50680-F7FB-4732-B25A-8E6544FE298E}" dt="2021-10-03T20:41:50.047" v="8462" actId="26606"/>
          <ac:picMkLst>
            <pc:docMk/>
            <pc:sldMk cId="4017426548" sldId="289"/>
            <ac:picMk id="80" creationId="{6B11C35D-E5F4-4CF2-8B06-0AD2847AFE09}"/>
          </ac:picMkLst>
        </pc:picChg>
        <pc:picChg chg="add del">
          <ac:chgData name="Owen Santoso (22466085)" userId="b375e2bc-c19d-4108-9c74-f6149a3e4a36" providerId="ADAL" clId="{94D50680-F7FB-4732-B25A-8E6544FE298E}" dt="2021-10-03T20:41:54.192" v="8468" actId="26606"/>
          <ac:picMkLst>
            <pc:docMk/>
            <pc:sldMk cId="4017426548" sldId="289"/>
            <ac:picMk id="91" creationId="{878AE502-4720-460B-8108-F494553883F6}"/>
          </ac:picMkLst>
        </pc:picChg>
        <pc:picChg chg="add del">
          <ac:chgData name="Owen Santoso (22466085)" userId="b375e2bc-c19d-4108-9c74-f6149a3e4a36" providerId="ADAL" clId="{94D50680-F7FB-4732-B25A-8E6544FE298E}" dt="2021-10-03T20:42:00.113" v="8480" actId="26606"/>
          <ac:picMkLst>
            <pc:docMk/>
            <pc:sldMk cId="4017426548" sldId="289"/>
            <ac:picMk id="111" creationId="{6B11C35D-E5F4-4CF2-8B06-0AD2847AFE09}"/>
          </ac:picMkLst>
        </pc:picChg>
        <pc:cxnChg chg="add del">
          <ac:chgData name="Owen Santoso (22466085)" userId="b375e2bc-c19d-4108-9c74-f6149a3e4a36" providerId="ADAL" clId="{94D50680-F7FB-4732-B25A-8E6544FE298E}" dt="2021-10-03T20:41:11.558" v="8395" actId="26606"/>
          <ac:cxnSpMkLst>
            <pc:docMk/>
            <pc:sldMk cId="4017426548" sldId="289"/>
            <ac:cxnSpMk id="66" creationId="{45B26396-3476-4B52-8CF4-01F3D246D836}"/>
          </ac:cxnSpMkLst>
        </pc:cxnChg>
      </pc:sldChg>
      <pc:sldChg chg="addSp delSp modSp add mod modTransition setClrOvrMap">
        <pc:chgData name="Owen Santoso (22466085)" userId="b375e2bc-c19d-4108-9c74-f6149a3e4a36" providerId="ADAL" clId="{94D50680-F7FB-4732-B25A-8E6544FE298E}" dt="2021-10-03T21:54:02.053" v="9890"/>
        <pc:sldMkLst>
          <pc:docMk/>
          <pc:sldMk cId="1116399165" sldId="290"/>
        </pc:sldMkLst>
        <pc:spChg chg="mod">
          <ac:chgData name="Owen Santoso (22466085)" userId="b375e2bc-c19d-4108-9c74-f6149a3e4a36" providerId="ADAL" clId="{94D50680-F7FB-4732-B25A-8E6544FE298E}" dt="2021-10-03T20:45:26.450" v="8731" actId="1076"/>
          <ac:spMkLst>
            <pc:docMk/>
            <pc:sldMk cId="1116399165" sldId="290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0:46:33.121" v="8749" actId="1076"/>
          <ac:spMkLst>
            <pc:docMk/>
            <pc:sldMk cId="1116399165" sldId="290"/>
            <ac:spMk id="11" creationId="{23BAD897-1E67-4230-B7C0-123EB41D0C68}"/>
          </ac:spMkLst>
        </pc:spChg>
        <pc:spChg chg="add mod">
          <ac:chgData name="Owen Santoso (22466085)" userId="b375e2bc-c19d-4108-9c74-f6149a3e4a36" providerId="ADAL" clId="{94D50680-F7FB-4732-B25A-8E6544FE298E}" dt="2021-10-03T21:01:43.256" v="9111" actId="1076"/>
          <ac:spMkLst>
            <pc:docMk/>
            <pc:sldMk cId="1116399165" sldId="290"/>
            <ac:spMk id="12" creationId="{AE8AAEEC-3FD7-4E68-A09F-A8BC552F8F6D}"/>
          </ac:spMkLst>
        </pc:spChg>
        <pc:spChg chg="add mod">
          <ac:chgData name="Owen Santoso (22466085)" userId="b375e2bc-c19d-4108-9c74-f6149a3e4a36" providerId="ADAL" clId="{94D50680-F7FB-4732-B25A-8E6544FE298E}" dt="2021-10-03T21:01:43.256" v="9111" actId="1076"/>
          <ac:spMkLst>
            <pc:docMk/>
            <pc:sldMk cId="1116399165" sldId="290"/>
            <ac:spMk id="14" creationId="{A499AE61-39A6-4B59-A511-F8460917F6E0}"/>
          </ac:spMkLst>
        </pc:spChg>
        <pc:spChg chg="add del mod">
          <ac:chgData name="Owen Santoso (22466085)" userId="b375e2bc-c19d-4108-9c74-f6149a3e4a36" providerId="ADAL" clId="{94D50680-F7FB-4732-B25A-8E6544FE298E}" dt="2021-10-03T21:01:39.999" v="9110" actId="1076"/>
          <ac:spMkLst>
            <pc:docMk/>
            <pc:sldMk cId="1116399165" sldId="290"/>
            <ac:spMk id="35" creationId="{EC8E3C1F-81DB-40AE-863D-EC6E64EC617E}"/>
          </ac:spMkLst>
        </pc:spChg>
        <pc:spChg chg="add del">
          <ac:chgData name="Owen Santoso (22466085)" userId="b375e2bc-c19d-4108-9c74-f6149a3e4a36" providerId="ADAL" clId="{94D50680-F7FB-4732-B25A-8E6544FE298E}" dt="2021-10-03T20:45:11.427" v="8726" actId="26606"/>
          <ac:spMkLst>
            <pc:docMk/>
            <pc:sldMk cId="1116399165" sldId="290"/>
            <ac:spMk id="59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45:11.427" v="8726" actId="26606"/>
          <ac:spMkLst>
            <pc:docMk/>
            <pc:sldMk cId="1116399165" sldId="290"/>
            <ac:spMk id="65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0:45:11.427" v="8726" actId="26606"/>
          <ac:spMkLst>
            <pc:docMk/>
            <pc:sldMk cId="1116399165" sldId="290"/>
            <ac:spMk id="67" creationId="{771C95FB-D509-408E-A75D-965B400C78E3}"/>
          </ac:spMkLst>
        </pc:spChg>
        <pc:spChg chg="add del">
          <ac:chgData name="Owen Santoso (22466085)" userId="b375e2bc-c19d-4108-9c74-f6149a3e4a36" providerId="ADAL" clId="{94D50680-F7FB-4732-B25A-8E6544FE298E}" dt="2021-10-03T20:45:11.427" v="8726" actId="26606"/>
          <ac:spMkLst>
            <pc:docMk/>
            <pc:sldMk cId="1116399165" sldId="290"/>
            <ac:spMk id="69" creationId="{01A94AE6-0978-4A09-B78E-D60AC484231B}"/>
          </ac:spMkLst>
        </pc:spChg>
        <pc:graphicFrameChg chg="add del">
          <ac:chgData name="Owen Santoso (22466085)" userId="b375e2bc-c19d-4108-9c74-f6149a3e4a36" providerId="ADAL" clId="{94D50680-F7FB-4732-B25A-8E6544FE298E}" dt="2021-10-03T20:45:11.427" v="8726" actId="26606"/>
          <ac:graphicFrameMkLst>
            <pc:docMk/>
            <pc:sldMk cId="1116399165" sldId="290"/>
            <ac:graphicFrameMk id="61" creationId="{B853EF9E-D50E-4EB5-A638-59BA9CA286BE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6:17.745" v="8744" actId="26606"/>
          <ac:graphicFrameMkLst>
            <pc:docMk/>
            <pc:sldMk cId="1116399165" sldId="290"/>
            <ac:graphicFrameMk id="62" creationId="{5102F2B4-0824-4221-85FB-69A2F09C1742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6:19.657" v="8746" actId="26606"/>
          <ac:graphicFrameMkLst>
            <pc:docMk/>
            <pc:sldMk cId="1116399165" sldId="290"/>
            <ac:graphicFrameMk id="63" creationId="{3ED19466-219C-4070-AB3A-064480859B7A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0:46:20.817" v="8748" actId="26606"/>
          <ac:graphicFrameMkLst>
            <pc:docMk/>
            <pc:sldMk cId="1116399165" sldId="290"/>
            <ac:graphicFrameMk id="64" creationId="{5102F2B4-0824-4221-85FB-69A2F09C1742}"/>
          </ac:graphicFrameMkLst>
        </pc:graphicFrameChg>
        <pc:picChg chg="add mod">
          <ac:chgData name="Owen Santoso (22466085)" userId="b375e2bc-c19d-4108-9c74-f6149a3e4a36" providerId="ADAL" clId="{94D50680-F7FB-4732-B25A-8E6544FE298E}" dt="2021-10-03T20:46:33.121" v="8749" actId="1076"/>
          <ac:picMkLst>
            <pc:docMk/>
            <pc:sldMk cId="1116399165" sldId="290"/>
            <ac:picMk id="9" creationId="{E980A800-7D74-4C08-A2C7-AFAAF6516D82}"/>
          </ac:picMkLst>
        </pc:picChg>
        <pc:picChg chg="add mod">
          <ac:chgData name="Owen Santoso (22466085)" userId="b375e2bc-c19d-4108-9c74-f6149a3e4a36" providerId="ADAL" clId="{94D50680-F7FB-4732-B25A-8E6544FE298E}" dt="2021-10-03T21:01:43.256" v="9111" actId="1076"/>
          <ac:picMkLst>
            <pc:docMk/>
            <pc:sldMk cId="1116399165" sldId="290"/>
            <ac:picMk id="10" creationId="{C69FC819-30D0-4D3E-8821-B01F752C231E}"/>
          </ac:picMkLst>
        </pc:picChg>
        <pc:picChg chg="add mod">
          <ac:chgData name="Owen Santoso (22466085)" userId="b375e2bc-c19d-4108-9c74-f6149a3e4a36" providerId="ADAL" clId="{94D50680-F7FB-4732-B25A-8E6544FE298E}" dt="2021-10-03T21:01:43.256" v="9111" actId="1076"/>
          <ac:picMkLst>
            <pc:docMk/>
            <pc:sldMk cId="1116399165" sldId="290"/>
            <ac:picMk id="13" creationId="{B8937F07-9E53-4691-9538-ECA472F1DA2D}"/>
          </ac:picMkLst>
        </pc:picChg>
      </pc:sldChg>
      <pc:sldChg chg="addSp delSp modSp add mod modTransition setClrOvrMap">
        <pc:chgData name="Owen Santoso (22466085)" userId="b375e2bc-c19d-4108-9c74-f6149a3e4a36" providerId="ADAL" clId="{94D50680-F7FB-4732-B25A-8E6544FE298E}" dt="2021-10-03T21:54:02.053" v="9890"/>
        <pc:sldMkLst>
          <pc:docMk/>
          <pc:sldMk cId="598298548" sldId="291"/>
        </pc:sldMkLst>
        <pc:spChg chg="mod">
          <ac:chgData name="Owen Santoso (22466085)" userId="b375e2bc-c19d-4108-9c74-f6149a3e4a36" providerId="ADAL" clId="{94D50680-F7FB-4732-B25A-8E6544FE298E}" dt="2021-10-03T20:55:17.148" v="8982" actId="1076"/>
          <ac:spMkLst>
            <pc:docMk/>
            <pc:sldMk cId="598298548" sldId="291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1:00:05.120" v="9017" actId="1076"/>
          <ac:spMkLst>
            <pc:docMk/>
            <pc:sldMk cId="598298548" sldId="291"/>
            <ac:spMk id="9" creationId="{C327710D-9DE5-4BC8-BB06-2FE3B18C011D}"/>
          </ac:spMkLst>
        </pc:spChg>
        <pc:spChg chg="add mod">
          <ac:chgData name="Owen Santoso (22466085)" userId="b375e2bc-c19d-4108-9c74-f6149a3e4a36" providerId="ADAL" clId="{94D50680-F7FB-4732-B25A-8E6544FE298E}" dt="2021-10-03T21:00:01.532" v="9016" actId="1076"/>
          <ac:spMkLst>
            <pc:docMk/>
            <pc:sldMk cId="598298548" sldId="291"/>
            <ac:spMk id="10" creationId="{A998C69B-F362-4B2E-AEB5-0DF6635DFBD2}"/>
          </ac:spMkLst>
        </pc:spChg>
        <pc:spChg chg="mod">
          <ac:chgData name="Owen Santoso (22466085)" userId="b375e2bc-c19d-4108-9c74-f6149a3e4a36" providerId="ADAL" clId="{94D50680-F7FB-4732-B25A-8E6544FE298E}" dt="2021-10-03T21:01:12.348" v="9107" actId="20577"/>
          <ac:spMkLst>
            <pc:docMk/>
            <pc:sldMk cId="598298548" sldId="291"/>
            <ac:spMk id="35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20:52:20.777" v="8879" actId="26606"/>
          <ac:spMkLst>
            <pc:docMk/>
            <pc:sldMk cId="598298548" sldId="291"/>
            <ac:spMk id="59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0:55:07.045" v="8979" actId="26606"/>
          <ac:spMkLst>
            <pc:docMk/>
            <pc:sldMk cId="598298548" sldId="291"/>
            <ac:spMk id="71" creationId="{6A027DD1-A31E-4BED-83B8-ED31F386F011}"/>
          </ac:spMkLst>
        </pc:spChg>
        <pc:spChg chg="add del">
          <ac:chgData name="Owen Santoso (22466085)" userId="b375e2bc-c19d-4108-9c74-f6149a3e4a36" providerId="ADAL" clId="{94D50680-F7FB-4732-B25A-8E6544FE298E}" dt="2021-10-03T20:55:07.045" v="8979" actId="26606"/>
          <ac:spMkLst>
            <pc:docMk/>
            <pc:sldMk cId="598298548" sldId="291"/>
            <ac:spMk id="73" creationId="{961C2FB6-1414-4D9D-BE7A-1FF2A7AAECC6}"/>
          </ac:spMkLst>
        </pc:spChg>
        <pc:spChg chg="add">
          <ac:chgData name="Owen Santoso (22466085)" userId="b375e2bc-c19d-4108-9c74-f6149a3e4a36" providerId="ADAL" clId="{94D50680-F7FB-4732-B25A-8E6544FE298E}" dt="2021-10-03T20:55:07.045" v="8979" actId="26606"/>
          <ac:spMkLst>
            <pc:docMk/>
            <pc:sldMk cId="598298548" sldId="291"/>
            <ac:spMk id="135" creationId="{D7DD8518-4289-43CE-9E36-8E7E0D7DDF70}"/>
          </ac:spMkLst>
        </pc:spChg>
        <pc:picChg chg="add del mod">
          <ac:chgData name="Owen Santoso (22466085)" userId="b375e2bc-c19d-4108-9c74-f6149a3e4a36" providerId="ADAL" clId="{94D50680-F7FB-4732-B25A-8E6544FE298E}" dt="2021-10-03T20:58:09.947" v="8994" actId="478"/>
          <ac:picMkLst>
            <pc:docMk/>
            <pc:sldMk cId="598298548" sldId="291"/>
            <ac:picMk id="9218" creationId="{36B4691F-BB28-41EC-92B5-CC3B55FDAD32}"/>
          </ac:picMkLst>
        </pc:picChg>
        <pc:picChg chg="add del mod">
          <ac:chgData name="Owen Santoso (22466085)" userId="b375e2bc-c19d-4108-9c74-f6149a3e4a36" providerId="ADAL" clId="{94D50680-F7FB-4732-B25A-8E6544FE298E}" dt="2021-10-03T20:59:44.394" v="9008" actId="478"/>
          <ac:picMkLst>
            <pc:docMk/>
            <pc:sldMk cId="598298548" sldId="291"/>
            <ac:picMk id="9220" creationId="{2665D139-2D5D-4033-B248-153325A9F970}"/>
          </ac:picMkLst>
        </pc:picChg>
        <pc:picChg chg="add mod">
          <ac:chgData name="Owen Santoso (22466085)" userId="b375e2bc-c19d-4108-9c74-f6149a3e4a36" providerId="ADAL" clId="{94D50680-F7FB-4732-B25A-8E6544FE298E}" dt="2021-10-03T20:59:58.432" v="9015" actId="14100"/>
          <ac:picMkLst>
            <pc:docMk/>
            <pc:sldMk cId="598298548" sldId="291"/>
            <ac:picMk id="9222" creationId="{624E73AB-1220-46D0-9965-C25FB18CC42F}"/>
          </ac:picMkLst>
        </pc:picChg>
      </pc:sldChg>
      <pc:sldChg chg="addSp delSp modSp add del mod setClrOvrMap">
        <pc:chgData name="Owen Santoso (22466085)" userId="b375e2bc-c19d-4108-9c74-f6149a3e4a36" providerId="ADAL" clId="{94D50680-F7FB-4732-B25A-8E6544FE298E}" dt="2021-10-03T20:53:26.476" v="8895" actId="2696"/>
        <pc:sldMkLst>
          <pc:docMk/>
          <pc:sldMk cId="3920305814" sldId="292"/>
        </pc:sldMkLst>
        <pc:spChg chg="del mod">
          <ac:chgData name="Owen Santoso (22466085)" userId="b375e2bc-c19d-4108-9c74-f6149a3e4a36" providerId="ADAL" clId="{94D50680-F7FB-4732-B25A-8E6544FE298E}" dt="2021-10-03T20:53:08.806" v="8887" actId="478"/>
          <ac:spMkLst>
            <pc:docMk/>
            <pc:sldMk cId="3920305814" sldId="292"/>
            <ac:spMk id="2" creationId="{26D57C6B-367D-4971-8475-735A28B74BDA}"/>
          </ac:spMkLst>
        </pc:spChg>
        <pc:spChg chg="add del mod">
          <ac:chgData name="Owen Santoso (22466085)" userId="b375e2bc-c19d-4108-9c74-f6149a3e4a36" providerId="ADAL" clId="{94D50680-F7FB-4732-B25A-8E6544FE298E}" dt="2021-10-03T20:53:13.744" v="8890" actId="478"/>
          <ac:spMkLst>
            <pc:docMk/>
            <pc:sldMk cId="3920305814" sldId="292"/>
            <ac:spMk id="4" creationId="{32709D62-B44B-4F7C-B6E7-8964946A1F74}"/>
          </ac:spMkLst>
        </pc:spChg>
        <pc:spChg chg="add del mod">
          <ac:chgData name="Owen Santoso (22466085)" userId="b375e2bc-c19d-4108-9c74-f6149a3e4a36" providerId="ADAL" clId="{94D50680-F7FB-4732-B25A-8E6544FE298E}" dt="2021-10-03T20:53:14.221" v="8891" actId="478"/>
          <ac:spMkLst>
            <pc:docMk/>
            <pc:sldMk cId="3920305814" sldId="292"/>
            <ac:spMk id="6" creationId="{94504B5A-5B78-46B4-BFAC-D0EA7738EAD4}"/>
          </ac:spMkLst>
        </pc:spChg>
        <pc:spChg chg="del mod">
          <ac:chgData name="Owen Santoso (22466085)" userId="b375e2bc-c19d-4108-9c74-f6149a3e4a36" providerId="ADAL" clId="{94D50680-F7FB-4732-B25A-8E6544FE298E}" dt="2021-10-03T20:53:09.284" v="8888" actId="478"/>
          <ac:spMkLst>
            <pc:docMk/>
            <pc:sldMk cId="3920305814" sldId="292"/>
            <ac:spMk id="35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20:53:03.476" v="8886" actId="26606"/>
          <ac:spMkLst>
            <pc:docMk/>
            <pc:sldMk cId="3920305814" sldId="292"/>
            <ac:spMk id="71" creationId="{6A027DD1-A31E-4BED-83B8-ED31F386F011}"/>
          </ac:spMkLst>
        </pc:spChg>
        <pc:spChg chg="del">
          <ac:chgData name="Owen Santoso (22466085)" userId="b375e2bc-c19d-4108-9c74-f6149a3e4a36" providerId="ADAL" clId="{94D50680-F7FB-4732-B25A-8E6544FE298E}" dt="2021-10-03T20:53:03.476" v="8886" actId="26606"/>
          <ac:spMkLst>
            <pc:docMk/>
            <pc:sldMk cId="3920305814" sldId="292"/>
            <ac:spMk id="73" creationId="{961C2FB6-1414-4D9D-BE7A-1FF2A7AAECC6}"/>
          </ac:spMkLst>
        </pc:spChg>
        <pc:spChg chg="add">
          <ac:chgData name="Owen Santoso (22466085)" userId="b375e2bc-c19d-4108-9c74-f6149a3e4a36" providerId="ADAL" clId="{94D50680-F7FB-4732-B25A-8E6544FE298E}" dt="2021-10-03T20:53:03.476" v="8886" actId="26606"/>
          <ac:spMkLst>
            <pc:docMk/>
            <pc:sldMk cId="3920305814" sldId="292"/>
            <ac:spMk id="135" creationId="{5669F72C-E3FB-4C48-AEBD-AF7AC0D749C7}"/>
          </ac:spMkLst>
        </pc:spChg>
        <pc:spChg chg="add">
          <ac:chgData name="Owen Santoso (22466085)" userId="b375e2bc-c19d-4108-9c74-f6149a3e4a36" providerId="ADAL" clId="{94D50680-F7FB-4732-B25A-8E6544FE298E}" dt="2021-10-03T20:53:03.476" v="8886" actId="26606"/>
          <ac:spMkLst>
            <pc:docMk/>
            <pc:sldMk cId="3920305814" sldId="292"/>
            <ac:spMk id="137" creationId="{BFDE77F2-18D0-49FF-860C-62E2AC424E2C}"/>
          </ac:spMkLst>
        </pc:spChg>
        <pc:spChg chg="add">
          <ac:chgData name="Owen Santoso (22466085)" userId="b375e2bc-c19d-4108-9c74-f6149a3e4a36" providerId="ADAL" clId="{94D50680-F7FB-4732-B25A-8E6544FE298E}" dt="2021-10-03T20:53:03.476" v="8886" actId="26606"/>
          <ac:spMkLst>
            <pc:docMk/>
            <pc:sldMk cId="3920305814" sldId="292"/>
            <ac:spMk id="139" creationId="{5CA22715-D05D-465E-A9CB-5AD7BC6C9C8A}"/>
          </ac:spMkLst>
        </pc:spChg>
        <pc:picChg chg="del">
          <ac:chgData name="Owen Santoso (22466085)" userId="b375e2bc-c19d-4108-9c74-f6149a3e4a36" providerId="ADAL" clId="{94D50680-F7FB-4732-B25A-8E6544FE298E}" dt="2021-10-03T20:52:57.173" v="8883" actId="478"/>
          <ac:picMkLst>
            <pc:docMk/>
            <pc:sldMk cId="3920305814" sldId="292"/>
            <ac:picMk id="9218" creationId="{36B4691F-BB28-41EC-92B5-CC3B55FDAD32}"/>
          </ac:picMkLst>
        </pc:picChg>
        <pc:picChg chg="add mod">
          <ac:chgData name="Owen Santoso (22466085)" userId="b375e2bc-c19d-4108-9c74-f6149a3e4a36" providerId="ADAL" clId="{94D50680-F7FB-4732-B25A-8E6544FE298E}" dt="2021-10-03T20:53:11.346" v="8889" actId="1076"/>
          <ac:picMkLst>
            <pc:docMk/>
            <pc:sldMk cId="3920305814" sldId="292"/>
            <ac:picMk id="10242" creationId="{4CC8FFC4-5949-4B1D-ADD7-67DB3D98B4AE}"/>
          </ac:picMkLst>
        </pc:picChg>
      </pc:sldChg>
      <pc:sldChg chg="addSp delSp modSp add mod ord modTransition">
        <pc:chgData name="Owen Santoso (22466085)" userId="b375e2bc-c19d-4108-9c74-f6149a3e4a36" providerId="ADAL" clId="{94D50680-F7FB-4732-B25A-8E6544FE298E}" dt="2021-10-03T21:54:02.053" v="9890"/>
        <pc:sldMkLst>
          <pc:docMk/>
          <pc:sldMk cId="2934183332" sldId="293"/>
        </pc:sldMkLst>
        <pc:spChg chg="mod">
          <ac:chgData name="Owen Santoso (22466085)" userId="b375e2bc-c19d-4108-9c74-f6149a3e4a36" providerId="ADAL" clId="{94D50680-F7FB-4732-B25A-8E6544FE298E}" dt="2021-10-03T20:54:03.194" v="8932" actId="20577"/>
          <ac:spMkLst>
            <pc:docMk/>
            <pc:sldMk cId="2934183332" sldId="293"/>
            <ac:spMk id="2" creationId="{26D57C6B-367D-4971-8475-735A28B74BDA}"/>
          </ac:spMkLst>
        </pc:spChg>
        <pc:spChg chg="del">
          <ac:chgData name="Owen Santoso (22466085)" userId="b375e2bc-c19d-4108-9c74-f6149a3e4a36" providerId="ADAL" clId="{94D50680-F7FB-4732-B25A-8E6544FE298E}" dt="2021-10-03T20:53:32.042" v="8898" actId="478"/>
          <ac:spMkLst>
            <pc:docMk/>
            <pc:sldMk cId="2934183332" sldId="293"/>
            <ac:spMk id="11" creationId="{23BAD897-1E67-4230-B7C0-123EB41D0C68}"/>
          </ac:spMkLst>
        </pc:spChg>
        <pc:spChg chg="del">
          <ac:chgData name="Owen Santoso (22466085)" userId="b375e2bc-c19d-4108-9c74-f6149a3e4a36" providerId="ADAL" clId="{94D50680-F7FB-4732-B25A-8E6544FE298E}" dt="2021-10-03T20:53:32.042" v="8898" actId="478"/>
          <ac:spMkLst>
            <pc:docMk/>
            <pc:sldMk cId="2934183332" sldId="293"/>
            <ac:spMk id="12" creationId="{AE8AAEEC-3FD7-4E68-A09F-A8BC552F8F6D}"/>
          </ac:spMkLst>
        </pc:spChg>
        <pc:spChg chg="del">
          <ac:chgData name="Owen Santoso (22466085)" userId="b375e2bc-c19d-4108-9c74-f6149a3e4a36" providerId="ADAL" clId="{94D50680-F7FB-4732-B25A-8E6544FE298E}" dt="2021-10-03T20:53:32.042" v="8898" actId="478"/>
          <ac:spMkLst>
            <pc:docMk/>
            <pc:sldMk cId="2934183332" sldId="293"/>
            <ac:spMk id="14" creationId="{A499AE61-39A6-4B59-A511-F8460917F6E0}"/>
          </ac:spMkLst>
        </pc:spChg>
        <pc:spChg chg="add mod">
          <ac:chgData name="Owen Santoso (22466085)" userId="b375e2bc-c19d-4108-9c74-f6149a3e4a36" providerId="ADAL" clId="{94D50680-F7FB-4732-B25A-8E6544FE298E}" dt="2021-10-03T20:54:23.594" v="8939" actId="571"/>
          <ac:spMkLst>
            <pc:docMk/>
            <pc:sldMk cId="2934183332" sldId="293"/>
            <ac:spMk id="16" creationId="{EBC98192-B7A8-458E-9170-3354175881EC}"/>
          </ac:spMkLst>
        </pc:spChg>
        <pc:spChg chg="add mod">
          <ac:chgData name="Owen Santoso (22466085)" userId="b375e2bc-c19d-4108-9c74-f6149a3e4a36" providerId="ADAL" clId="{94D50680-F7FB-4732-B25A-8E6544FE298E}" dt="2021-10-03T20:54:41.013" v="8960" actId="1076"/>
          <ac:spMkLst>
            <pc:docMk/>
            <pc:sldMk cId="2934183332" sldId="293"/>
            <ac:spMk id="17" creationId="{F9ED2A83-3414-4D8B-920C-36E3E6C73C97}"/>
          </ac:spMkLst>
        </pc:spChg>
        <pc:spChg chg="add mod">
          <ac:chgData name="Owen Santoso (22466085)" userId="b375e2bc-c19d-4108-9c74-f6149a3e4a36" providerId="ADAL" clId="{94D50680-F7FB-4732-B25A-8E6544FE298E}" dt="2021-10-03T20:54:42.461" v="8962" actId="571"/>
          <ac:spMkLst>
            <pc:docMk/>
            <pc:sldMk cId="2934183332" sldId="293"/>
            <ac:spMk id="19" creationId="{8F2C44CF-ECE0-4E8B-87A4-B79A57115BDD}"/>
          </ac:spMkLst>
        </pc:spChg>
        <pc:spChg chg="add mod">
          <ac:chgData name="Owen Santoso (22466085)" userId="b375e2bc-c19d-4108-9c74-f6149a3e4a36" providerId="ADAL" clId="{94D50680-F7FB-4732-B25A-8E6544FE298E}" dt="2021-10-03T20:54:51.909" v="8974" actId="1076"/>
          <ac:spMkLst>
            <pc:docMk/>
            <pc:sldMk cId="2934183332" sldId="293"/>
            <ac:spMk id="20" creationId="{4737A9B6-1E8D-4C8E-89CA-964955E30987}"/>
          </ac:spMkLst>
        </pc:spChg>
        <pc:spChg chg="del mod">
          <ac:chgData name="Owen Santoso (22466085)" userId="b375e2bc-c19d-4108-9c74-f6149a3e4a36" providerId="ADAL" clId="{94D50680-F7FB-4732-B25A-8E6544FE298E}" dt="2021-10-03T20:53:35.541" v="8900" actId="478"/>
          <ac:spMkLst>
            <pc:docMk/>
            <pc:sldMk cId="2934183332" sldId="293"/>
            <ac:spMk id="35" creationId="{EC8E3C1F-81DB-40AE-863D-EC6E64EC617E}"/>
          </ac:spMkLst>
        </pc:spChg>
        <pc:picChg chg="del">
          <ac:chgData name="Owen Santoso (22466085)" userId="b375e2bc-c19d-4108-9c74-f6149a3e4a36" providerId="ADAL" clId="{94D50680-F7FB-4732-B25A-8E6544FE298E}" dt="2021-10-03T20:53:32.042" v="8898" actId="478"/>
          <ac:picMkLst>
            <pc:docMk/>
            <pc:sldMk cId="2934183332" sldId="293"/>
            <ac:picMk id="9" creationId="{E980A800-7D74-4C08-A2C7-AFAAF6516D82}"/>
          </ac:picMkLst>
        </pc:picChg>
        <pc:picChg chg="del">
          <ac:chgData name="Owen Santoso (22466085)" userId="b375e2bc-c19d-4108-9c74-f6149a3e4a36" providerId="ADAL" clId="{94D50680-F7FB-4732-B25A-8E6544FE298E}" dt="2021-10-03T20:53:32.042" v="8898" actId="478"/>
          <ac:picMkLst>
            <pc:docMk/>
            <pc:sldMk cId="2934183332" sldId="293"/>
            <ac:picMk id="10" creationId="{C69FC819-30D0-4D3E-8821-B01F752C231E}"/>
          </ac:picMkLst>
        </pc:picChg>
        <pc:picChg chg="del">
          <ac:chgData name="Owen Santoso (22466085)" userId="b375e2bc-c19d-4108-9c74-f6149a3e4a36" providerId="ADAL" clId="{94D50680-F7FB-4732-B25A-8E6544FE298E}" dt="2021-10-03T20:53:32.042" v="8898" actId="478"/>
          <ac:picMkLst>
            <pc:docMk/>
            <pc:sldMk cId="2934183332" sldId="293"/>
            <ac:picMk id="13" creationId="{B8937F07-9E53-4691-9538-ECA472F1DA2D}"/>
          </ac:picMkLst>
        </pc:picChg>
        <pc:picChg chg="add mod">
          <ac:chgData name="Owen Santoso (22466085)" userId="b375e2bc-c19d-4108-9c74-f6149a3e4a36" providerId="ADAL" clId="{94D50680-F7FB-4732-B25A-8E6544FE298E}" dt="2021-10-03T20:54:20.212" v="8937" actId="1076"/>
          <ac:picMkLst>
            <pc:docMk/>
            <pc:sldMk cId="2934183332" sldId="293"/>
            <ac:picMk id="15" creationId="{9EB94B5B-B527-48E9-8AB1-E8E4A54597F5}"/>
          </ac:picMkLst>
        </pc:picChg>
        <pc:picChg chg="add mod">
          <ac:chgData name="Owen Santoso (22466085)" userId="b375e2bc-c19d-4108-9c74-f6149a3e4a36" providerId="ADAL" clId="{94D50680-F7FB-4732-B25A-8E6544FE298E}" dt="2021-10-03T20:54:42.461" v="8962" actId="571"/>
          <ac:picMkLst>
            <pc:docMk/>
            <pc:sldMk cId="2934183332" sldId="293"/>
            <ac:picMk id="18" creationId="{4152BEAE-57BB-401B-B6B0-B8D20334492E}"/>
          </ac:picMkLst>
        </pc:picChg>
      </pc:sldChg>
      <pc:sldChg chg="addSp delSp modSp add mod modTransition modAnim">
        <pc:chgData name="Owen Santoso (22466085)" userId="b375e2bc-c19d-4108-9c74-f6149a3e4a36" providerId="ADAL" clId="{94D50680-F7FB-4732-B25A-8E6544FE298E}" dt="2021-10-03T21:54:02.053" v="9890"/>
        <pc:sldMkLst>
          <pc:docMk/>
          <pc:sldMk cId="1423452641" sldId="294"/>
        </pc:sldMkLst>
        <pc:spChg chg="mod">
          <ac:chgData name="Owen Santoso (22466085)" userId="b375e2bc-c19d-4108-9c74-f6149a3e4a36" providerId="ADAL" clId="{94D50680-F7FB-4732-B25A-8E6544FE298E}" dt="2021-10-03T21:32:36.481" v="9651" actId="20577"/>
          <ac:spMkLst>
            <pc:docMk/>
            <pc:sldMk cId="1423452641" sldId="294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1:25:08.424" v="9371" actId="1076"/>
          <ac:spMkLst>
            <pc:docMk/>
            <pc:sldMk cId="1423452641" sldId="294"/>
            <ac:spMk id="10" creationId="{8216B2EB-CCF6-40B6-BBF9-025BC0D9A523}"/>
          </ac:spMkLst>
        </pc:spChg>
        <pc:spChg chg="add mod">
          <ac:chgData name="Owen Santoso (22466085)" userId="b375e2bc-c19d-4108-9c74-f6149a3e4a36" providerId="ADAL" clId="{94D50680-F7FB-4732-B25A-8E6544FE298E}" dt="2021-10-03T21:25:11.884" v="9372" actId="1076"/>
          <ac:spMkLst>
            <pc:docMk/>
            <pc:sldMk cId="1423452641" sldId="294"/>
            <ac:spMk id="11" creationId="{3FAF7675-A7FF-4692-8386-CDA9B8ABDE94}"/>
          </ac:spMkLst>
        </pc:spChg>
        <pc:spChg chg="add mod">
          <ac:chgData name="Owen Santoso (22466085)" userId="b375e2bc-c19d-4108-9c74-f6149a3e4a36" providerId="ADAL" clId="{94D50680-F7FB-4732-B25A-8E6544FE298E}" dt="2021-10-03T21:21:04.879" v="9292" actId="1076"/>
          <ac:spMkLst>
            <pc:docMk/>
            <pc:sldMk cId="1423452641" sldId="294"/>
            <ac:spMk id="12" creationId="{0FF7A7A0-F752-4403-A68D-1F437D51DFF6}"/>
          </ac:spMkLst>
        </pc:spChg>
        <pc:spChg chg="add mod">
          <ac:chgData name="Owen Santoso (22466085)" userId="b375e2bc-c19d-4108-9c74-f6149a3e4a36" providerId="ADAL" clId="{94D50680-F7FB-4732-B25A-8E6544FE298E}" dt="2021-10-03T21:24:55.239" v="9368" actId="20577"/>
          <ac:spMkLst>
            <pc:docMk/>
            <pc:sldMk cId="1423452641" sldId="294"/>
            <ac:spMk id="13" creationId="{95A170F9-CC43-4B22-A343-CA1F531B0FE9}"/>
          </ac:spMkLst>
        </pc:spChg>
        <pc:spChg chg="add mod">
          <ac:chgData name="Owen Santoso (22466085)" userId="b375e2bc-c19d-4108-9c74-f6149a3e4a36" providerId="ADAL" clId="{94D50680-F7FB-4732-B25A-8E6544FE298E}" dt="2021-10-03T21:26:01.131" v="9381" actId="14100"/>
          <ac:spMkLst>
            <pc:docMk/>
            <pc:sldMk cId="1423452641" sldId="294"/>
            <ac:spMk id="22" creationId="{92EA9E95-33F4-4C6C-B399-1479CC04902D}"/>
          </ac:spMkLst>
        </pc:spChg>
        <pc:spChg chg="add mod">
          <ac:chgData name="Owen Santoso (22466085)" userId="b375e2bc-c19d-4108-9c74-f6149a3e4a36" providerId="ADAL" clId="{94D50680-F7FB-4732-B25A-8E6544FE298E}" dt="2021-10-03T21:27:02.987" v="9390" actId="14100"/>
          <ac:spMkLst>
            <pc:docMk/>
            <pc:sldMk cId="1423452641" sldId="294"/>
            <ac:spMk id="24" creationId="{845CC4C8-1A20-4E4B-BC77-343200D4893B}"/>
          </ac:spMkLst>
        </pc:spChg>
        <pc:spChg chg="add mod">
          <ac:chgData name="Owen Santoso (22466085)" userId="b375e2bc-c19d-4108-9c74-f6149a3e4a36" providerId="ADAL" clId="{94D50680-F7FB-4732-B25A-8E6544FE298E}" dt="2021-10-03T21:27:17.706" v="9394" actId="14100"/>
          <ac:spMkLst>
            <pc:docMk/>
            <pc:sldMk cId="1423452641" sldId="294"/>
            <ac:spMk id="25" creationId="{BFD95AAA-E1B1-4A53-9058-61AEFAB3E4EE}"/>
          </ac:spMkLst>
        </pc:spChg>
        <pc:graphicFrameChg chg="del">
          <ac:chgData name="Owen Santoso (22466085)" userId="b375e2bc-c19d-4108-9c74-f6149a3e4a36" providerId="ADAL" clId="{94D50680-F7FB-4732-B25A-8E6544FE298E}" dt="2021-10-03T21:05:09.883" v="9114" actId="478"/>
          <ac:graphicFrameMkLst>
            <pc:docMk/>
            <pc:sldMk cId="1423452641" sldId="294"/>
            <ac:graphicFrameMk id="8" creationId="{882DF40E-A75F-403F-A87E-1C8A8D0ED3B0}"/>
          </ac:graphicFrameMkLst>
        </pc:graphicFrameChg>
        <pc:graphicFrameChg chg="del">
          <ac:chgData name="Owen Santoso (22466085)" userId="b375e2bc-c19d-4108-9c74-f6149a3e4a36" providerId="ADAL" clId="{94D50680-F7FB-4732-B25A-8E6544FE298E}" dt="2021-10-03T21:05:09.330" v="9113" actId="478"/>
          <ac:graphicFrameMkLst>
            <pc:docMk/>
            <pc:sldMk cId="1423452641" sldId="294"/>
            <ac:graphicFrameMk id="9" creationId="{3C8DC2AD-003F-456E-8AC6-233BF60AC569}"/>
          </ac:graphicFrameMkLst>
        </pc:graphicFrameChg>
        <pc:picChg chg="add del mod">
          <ac:chgData name="Owen Santoso (22466085)" userId="b375e2bc-c19d-4108-9c74-f6149a3e4a36" providerId="ADAL" clId="{94D50680-F7FB-4732-B25A-8E6544FE298E}" dt="2021-10-03T21:18:51.481" v="9212" actId="478"/>
          <ac:picMkLst>
            <pc:docMk/>
            <pc:sldMk cId="1423452641" sldId="294"/>
            <ac:picMk id="4" creationId="{C6E3A031-3F09-4057-A641-D5AB64786AA9}"/>
          </ac:picMkLst>
        </pc:picChg>
        <pc:picChg chg="add del mod">
          <ac:chgData name="Owen Santoso (22466085)" userId="b375e2bc-c19d-4108-9c74-f6149a3e4a36" providerId="ADAL" clId="{94D50680-F7FB-4732-B25A-8E6544FE298E}" dt="2021-10-03T21:19:25.328" v="9271" actId="478"/>
          <ac:picMkLst>
            <pc:docMk/>
            <pc:sldMk cId="1423452641" sldId="294"/>
            <ac:picMk id="6" creationId="{D81F0127-6442-4C49-B10E-4BAD9AAE331A}"/>
          </ac:picMkLst>
        </pc:picChg>
        <pc:picChg chg="add mod">
          <ac:chgData name="Owen Santoso (22466085)" userId="b375e2bc-c19d-4108-9c74-f6149a3e4a36" providerId="ADAL" clId="{94D50680-F7FB-4732-B25A-8E6544FE298E}" dt="2021-10-03T21:20:56.323" v="9290" actId="1076"/>
          <ac:picMkLst>
            <pc:docMk/>
            <pc:sldMk cId="1423452641" sldId="294"/>
            <ac:picMk id="14" creationId="{C75168D4-919A-4C20-A27F-118C44E2D5C0}"/>
          </ac:picMkLst>
        </pc:picChg>
        <pc:picChg chg="add mod modCrop">
          <ac:chgData name="Owen Santoso (22466085)" userId="b375e2bc-c19d-4108-9c74-f6149a3e4a36" providerId="ADAL" clId="{94D50680-F7FB-4732-B25A-8E6544FE298E}" dt="2021-10-03T21:20:56.323" v="9290" actId="1076"/>
          <ac:picMkLst>
            <pc:docMk/>
            <pc:sldMk cId="1423452641" sldId="294"/>
            <ac:picMk id="16" creationId="{C2D9C3F8-F4C0-4C69-B2F2-33FD10BDB2C7}"/>
          </ac:picMkLst>
        </pc:picChg>
        <pc:picChg chg="add mod">
          <ac:chgData name="Owen Santoso (22466085)" userId="b375e2bc-c19d-4108-9c74-f6149a3e4a36" providerId="ADAL" clId="{94D50680-F7FB-4732-B25A-8E6544FE298E}" dt="2021-10-03T21:20:56.323" v="9290" actId="1076"/>
          <ac:picMkLst>
            <pc:docMk/>
            <pc:sldMk cId="1423452641" sldId="294"/>
            <ac:picMk id="18" creationId="{80493D0B-3C1F-4D22-A521-2AF2B5A56CF7}"/>
          </ac:picMkLst>
        </pc:picChg>
        <pc:picChg chg="add mod">
          <ac:chgData name="Owen Santoso (22466085)" userId="b375e2bc-c19d-4108-9c74-f6149a3e4a36" providerId="ADAL" clId="{94D50680-F7FB-4732-B25A-8E6544FE298E}" dt="2021-10-03T21:21:57.923" v="9294" actId="1076"/>
          <ac:picMkLst>
            <pc:docMk/>
            <pc:sldMk cId="1423452641" sldId="294"/>
            <ac:picMk id="19" creationId="{F5209997-6D3E-4EE2-8769-5268C4447156}"/>
          </ac:picMkLst>
        </pc:picChg>
        <pc:picChg chg="add mod">
          <ac:chgData name="Owen Santoso (22466085)" userId="b375e2bc-c19d-4108-9c74-f6149a3e4a36" providerId="ADAL" clId="{94D50680-F7FB-4732-B25A-8E6544FE298E}" dt="2021-10-03T21:22:25.122" v="9299" actId="1076"/>
          <ac:picMkLst>
            <pc:docMk/>
            <pc:sldMk cId="1423452641" sldId="294"/>
            <ac:picMk id="20" creationId="{6EA3E444-BAD7-448E-8057-0DB69C088490}"/>
          </ac:picMkLst>
        </pc:picChg>
        <pc:picChg chg="add mod">
          <ac:chgData name="Owen Santoso (22466085)" userId="b375e2bc-c19d-4108-9c74-f6149a3e4a36" providerId="ADAL" clId="{94D50680-F7FB-4732-B25A-8E6544FE298E}" dt="2021-10-03T21:22:40.522" v="9301" actId="1076"/>
          <ac:picMkLst>
            <pc:docMk/>
            <pc:sldMk cId="1423452641" sldId="294"/>
            <ac:picMk id="21" creationId="{F2E56A0B-6995-4D64-A327-CC2CBB896FEB}"/>
          </ac:picMkLst>
        </pc:picChg>
      </pc:sldChg>
      <pc:sldChg chg="addSp delSp modSp add mod ord modTransition">
        <pc:chgData name="Owen Santoso (22466085)" userId="b375e2bc-c19d-4108-9c74-f6149a3e4a36" providerId="ADAL" clId="{94D50680-F7FB-4732-B25A-8E6544FE298E}" dt="2021-10-03T22:08:06.293" v="10627" actId="20577"/>
        <pc:sldMkLst>
          <pc:docMk/>
          <pc:sldMk cId="552086197" sldId="295"/>
        </pc:sldMkLst>
        <pc:spChg chg="mod">
          <ac:chgData name="Owen Santoso (22466085)" userId="b375e2bc-c19d-4108-9c74-f6149a3e4a36" providerId="ADAL" clId="{94D50680-F7FB-4732-B25A-8E6544FE298E}" dt="2021-10-03T21:52:36.258" v="9888" actId="1076"/>
          <ac:spMkLst>
            <pc:docMk/>
            <pc:sldMk cId="552086197" sldId="295"/>
            <ac:spMk id="2" creationId="{26D57C6B-367D-4971-8475-735A28B74BDA}"/>
          </ac:spMkLst>
        </pc:spChg>
        <pc:spChg chg="add mod">
          <ac:chgData name="Owen Santoso (22466085)" userId="b375e2bc-c19d-4108-9c74-f6149a3e4a36" providerId="ADAL" clId="{94D50680-F7FB-4732-B25A-8E6544FE298E}" dt="2021-10-03T22:08:06.293" v="10627" actId="20577"/>
          <ac:spMkLst>
            <pc:docMk/>
            <pc:sldMk cId="552086197" sldId="295"/>
            <ac:spMk id="6" creationId="{E7895024-9B15-4A07-8A61-16F4238D95F5}"/>
          </ac:spMkLst>
        </pc:spChg>
        <pc:graphicFrameChg chg="del">
          <ac:chgData name="Owen Santoso (22466085)" userId="b375e2bc-c19d-4108-9c74-f6149a3e4a36" providerId="ADAL" clId="{94D50680-F7FB-4732-B25A-8E6544FE298E}" dt="2021-10-03T21:30:23.529" v="9424" actId="478"/>
          <ac:graphicFrameMkLst>
            <pc:docMk/>
            <pc:sldMk cId="552086197" sldId="295"/>
            <ac:graphicFrameMk id="8" creationId="{882DF40E-A75F-403F-A87E-1C8A8D0ED3B0}"/>
          </ac:graphicFrameMkLst>
        </pc:graphicFrameChg>
        <pc:graphicFrameChg chg="del">
          <ac:chgData name="Owen Santoso (22466085)" userId="b375e2bc-c19d-4108-9c74-f6149a3e4a36" providerId="ADAL" clId="{94D50680-F7FB-4732-B25A-8E6544FE298E}" dt="2021-10-03T21:30:23.958" v="9425" actId="478"/>
          <ac:graphicFrameMkLst>
            <pc:docMk/>
            <pc:sldMk cId="552086197" sldId="295"/>
            <ac:graphicFrameMk id="9" creationId="{3C8DC2AD-003F-456E-8AC6-233BF60AC569}"/>
          </ac:graphicFrameMkLst>
        </pc:graphicFrameChg>
      </pc:sldChg>
      <pc:sldChg chg="add mod modTransition">
        <pc:chgData name="Owen Santoso (22466085)" userId="b375e2bc-c19d-4108-9c74-f6149a3e4a36" providerId="ADAL" clId="{94D50680-F7FB-4732-B25A-8E6544FE298E}" dt="2021-10-03T22:07:14.902" v="10610" actId="27918"/>
        <pc:sldMkLst>
          <pc:docMk/>
          <pc:sldMk cId="3347999928" sldId="296"/>
        </pc:sldMkLst>
      </pc:sldChg>
      <pc:sldChg chg="addSp delSp add del setBg delDesignElem">
        <pc:chgData name="Owen Santoso (22466085)" userId="b375e2bc-c19d-4108-9c74-f6149a3e4a36" providerId="ADAL" clId="{94D50680-F7FB-4732-B25A-8E6544FE298E}" dt="2021-10-03T21:56:02.943" v="9966"/>
        <pc:sldMkLst>
          <pc:docMk/>
          <pc:sldMk cId="1742400538" sldId="297"/>
        </pc:sldMkLst>
        <pc:spChg chg="add del">
          <ac:chgData name="Owen Santoso (22466085)" userId="b375e2bc-c19d-4108-9c74-f6149a3e4a36" providerId="ADAL" clId="{94D50680-F7FB-4732-B25A-8E6544FE298E}" dt="2021-10-03T21:56:02.943" v="9966"/>
          <ac:spMkLst>
            <pc:docMk/>
            <pc:sldMk cId="1742400538" sldId="297"/>
            <ac:spMk id="59" creationId="{A4E9F8B3-8282-4A93-BBF8-3342538A70FB}"/>
          </ac:spMkLst>
        </pc:spChg>
      </pc:sldChg>
      <pc:sldChg chg="addSp delSp modSp add mod setClrOvrMap">
        <pc:chgData name="Owen Santoso (22466085)" userId="b375e2bc-c19d-4108-9c74-f6149a3e4a36" providerId="ADAL" clId="{94D50680-F7FB-4732-B25A-8E6544FE298E}" dt="2021-10-03T22:11:59.220" v="10706" actId="20577"/>
        <pc:sldMkLst>
          <pc:docMk/>
          <pc:sldMk cId="1839150157" sldId="297"/>
        </pc:sldMkLst>
        <pc:spChg chg="mod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2" creationId="{26D57C6B-367D-4971-8475-735A28B74BDA}"/>
          </ac:spMkLst>
        </pc:spChg>
        <pc:spChg chg="del">
          <ac:chgData name="Owen Santoso (22466085)" userId="b375e2bc-c19d-4108-9c74-f6149a3e4a36" providerId="ADAL" clId="{94D50680-F7FB-4732-B25A-8E6544FE298E}" dt="2021-10-03T22:02:19.491" v="10433" actId="478"/>
          <ac:spMkLst>
            <pc:docMk/>
            <pc:sldMk cId="1839150157" sldId="297"/>
            <ac:spMk id="11" creationId="{23BAD897-1E67-4230-B7C0-123EB41D0C68}"/>
          </ac:spMkLst>
        </pc:spChg>
        <pc:spChg chg="del">
          <ac:chgData name="Owen Santoso (22466085)" userId="b375e2bc-c19d-4108-9c74-f6149a3e4a36" providerId="ADAL" clId="{94D50680-F7FB-4732-B25A-8E6544FE298E}" dt="2021-10-03T22:02:19.491" v="10433" actId="478"/>
          <ac:spMkLst>
            <pc:docMk/>
            <pc:sldMk cId="1839150157" sldId="297"/>
            <ac:spMk id="12" creationId="{AE8AAEEC-3FD7-4E68-A09F-A8BC552F8F6D}"/>
          </ac:spMkLst>
        </pc:spChg>
        <pc:spChg chg="del">
          <ac:chgData name="Owen Santoso (22466085)" userId="b375e2bc-c19d-4108-9c74-f6149a3e4a36" providerId="ADAL" clId="{94D50680-F7FB-4732-B25A-8E6544FE298E}" dt="2021-10-03T22:02:19.491" v="10433" actId="478"/>
          <ac:spMkLst>
            <pc:docMk/>
            <pc:sldMk cId="1839150157" sldId="297"/>
            <ac:spMk id="14" creationId="{A499AE61-39A6-4B59-A511-F8460917F6E0}"/>
          </ac:spMkLst>
        </pc:spChg>
        <pc:spChg chg="add del mod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35" creationId="{EC8E3C1F-81DB-40AE-863D-EC6E64EC617E}"/>
          </ac:spMkLst>
        </pc:spChg>
        <pc:spChg chg="del">
          <ac:chgData name="Owen Santoso (22466085)" userId="b375e2bc-c19d-4108-9c74-f6149a3e4a36" providerId="ADAL" clId="{94D50680-F7FB-4732-B25A-8E6544FE298E}" dt="2021-10-03T22:02:23.405" v="10434" actId="26606"/>
          <ac:spMkLst>
            <pc:docMk/>
            <pc:sldMk cId="1839150157" sldId="297"/>
            <ac:spMk id="59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2:02:53.739" v="10437" actId="26606"/>
          <ac:spMkLst>
            <pc:docMk/>
            <pc:sldMk cId="1839150157" sldId="297"/>
            <ac:spMk id="64" creationId="{A4E9F8B3-8282-4A93-BBF8-3342538A70FB}"/>
          </ac:spMkLst>
        </pc:spChg>
        <pc:spChg chg="add del">
          <ac:chgData name="Owen Santoso (22466085)" userId="b375e2bc-c19d-4108-9c74-f6149a3e4a36" providerId="ADAL" clId="{94D50680-F7FB-4732-B25A-8E6544FE298E}" dt="2021-10-03T22:03:06.203" v="10438" actId="26606"/>
          <ac:spMkLst>
            <pc:docMk/>
            <pc:sldMk cId="1839150157" sldId="297"/>
            <ac:spMk id="71" creationId="{09949130-F4C8-4E64-AD1A-B3611E435856}"/>
          </ac:spMkLst>
        </pc:spChg>
        <pc:spChg chg="add del">
          <ac:chgData name="Owen Santoso (22466085)" userId="b375e2bc-c19d-4108-9c74-f6149a3e4a36" providerId="ADAL" clId="{94D50680-F7FB-4732-B25A-8E6544FE298E}" dt="2021-10-03T22:03:06.203" v="10438" actId="26606"/>
          <ac:spMkLst>
            <pc:docMk/>
            <pc:sldMk cId="1839150157" sldId="297"/>
            <ac:spMk id="73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22:03:06.203" v="10438" actId="26606"/>
          <ac:spMkLst>
            <pc:docMk/>
            <pc:sldMk cId="1839150157" sldId="297"/>
            <ac:spMk id="75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80" creationId="{A4E9F8B3-8282-4A93-BBF8-3342538A70FB}"/>
          </ac:spMkLst>
        </pc:spChg>
        <pc:spChg chg="add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85" creationId="{09949130-F4C8-4E64-AD1A-B3611E435856}"/>
          </ac:spMkLst>
        </pc:spChg>
        <pc:spChg chg="add del">
          <ac:chgData name="Owen Santoso (22466085)" userId="b375e2bc-c19d-4108-9c74-f6149a3e4a36" providerId="ADAL" clId="{94D50680-F7FB-4732-B25A-8E6544FE298E}" dt="2021-10-03T22:03:19.717" v="10440" actId="26606"/>
          <ac:spMkLst>
            <pc:docMk/>
            <pc:sldMk cId="1839150157" sldId="297"/>
            <ac:spMk id="86" creationId="{1C8B38D4-9D92-4608-A16B-260E8CC21335}"/>
          </ac:spMkLst>
        </pc:spChg>
        <pc:spChg chg="add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87" creationId="{20DB4423-716D-4B40-9498-69F5F3E5E077}"/>
          </ac:spMkLst>
        </pc:spChg>
        <pc:spChg chg="add del">
          <ac:chgData name="Owen Santoso (22466085)" userId="b375e2bc-c19d-4108-9c74-f6149a3e4a36" providerId="ADAL" clId="{94D50680-F7FB-4732-B25A-8E6544FE298E}" dt="2021-10-03T22:03:19.717" v="10440" actId="26606"/>
          <ac:spMkLst>
            <pc:docMk/>
            <pc:sldMk cId="1839150157" sldId="297"/>
            <ac:spMk id="88" creationId="{771C95FB-D509-408E-A75D-965B400C78E3}"/>
          </ac:spMkLst>
        </pc:spChg>
        <pc:spChg chg="add">
          <ac:chgData name="Owen Santoso (22466085)" userId="b375e2bc-c19d-4108-9c74-f6149a3e4a36" providerId="ADAL" clId="{94D50680-F7FB-4732-B25A-8E6544FE298E}" dt="2021-10-03T22:03:20.277" v="10443" actId="26606"/>
          <ac:spMkLst>
            <pc:docMk/>
            <pc:sldMk cId="1839150157" sldId="297"/>
            <ac:spMk id="89" creationId="{0B339CD8-1850-4DF2-BCDF-1CAAE5F872AC}"/>
          </ac:spMkLst>
        </pc:spChg>
        <pc:spChg chg="add del">
          <ac:chgData name="Owen Santoso (22466085)" userId="b375e2bc-c19d-4108-9c74-f6149a3e4a36" providerId="ADAL" clId="{94D50680-F7FB-4732-B25A-8E6544FE298E}" dt="2021-10-03T22:03:19.717" v="10440" actId="26606"/>
          <ac:spMkLst>
            <pc:docMk/>
            <pc:sldMk cId="1839150157" sldId="297"/>
            <ac:spMk id="90" creationId="{01A94AE6-0978-4A09-B78E-D60AC484231B}"/>
          </ac:spMkLst>
        </pc:spChg>
        <pc:spChg chg="add del">
          <ac:chgData name="Owen Santoso (22466085)" userId="b375e2bc-c19d-4108-9c74-f6149a3e4a36" providerId="ADAL" clId="{94D50680-F7FB-4732-B25A-8E6544FE298E}" dt="2021-10-03T22:03:20.272" v="10442" actId="26606"/>
          <ac:spMkLst>
            <pc:docMk/>
            <pc:sldMk cId="1839150157" sldId="297"/>
            <ac:spMk id="92" creationId="{1C8B38D4-9D92-4608-A16B-260E8CC21335}"/>
          </ac:spMkLst>
        </pc:spChg>
        <pc:spChg chg="add del">
          <ac:chgData name="Owen Santoso (22466085)" userId="b375e2bc-c19d-4108-9c74-f6149a3e4a36" providerId="ADAL" clId="{94D50680-F7FB-4732-B25A-8E6544FE298E}" dt="2021-10-03T22:03:20.272" v="10442" actId="26606"/>
          <ac:spMkLst>
            <pc:docMk/>
            <pc:sldMk cId="1839150157" sldId="297"/>
            <ac:spMk id="93" creationId="{771C95FB-D509-408E-A75D-965B400C78E3}"/>
          </ac:spMkLst>
        </pc:spChg>
        <pc:spChg chg="add del">
          <ac:chgData name="Owen Santoso (22466085)" userId="b375e2bc-c19d-4108-9c74-f6149a3e4a36" providerId="ADAL" clId="{94D50680-F7FB-4732-B25A-8E6544FE298E}" dt="2021-10-03T22:03:20.272" v="10442" actId="26606"/>
          <ac:spMkLst>
            <pc:docMk/>
            <pc:sldMk cId="1839150157" sldId="297"/>
            <ac:spMk id="94" creationId="{01A94AE6-0978-4A09-B78E-D60AC484231B}"/>
          </ac:spMkLst>
        </pc:spChg>
        <pc:spChg chg="add mod">
          <ac:chgData name="Owen Santoso (22466085)" userId="b375e2bc-c19d-4108-9c74-f6149a3e4a36" providerId="ADAL" clId="{94D50680-F7FB-4732-B25A-8E6544FE298E}" dt="2021-10-03T22:11:59.220" v="10706" actId="20577"/>
          <ac:spMkLst>
            <pc:docMk/>
            <pc:sldMk cId="1839150157" sldId="297"/>
            <ac:spMk id="97" creationId="{EC8E3C1F-81DB-40AE-863D-EC6E64EC617E}"/>
          </ac:spMkLst>
        </pc:spChg>
        <pc:graphicFrameChg chg="add del">
          <ac:chgData name="Owen Santoso (22466085)" userId="b375e2bc-c19d-4108-9c74-f6149a3e4a36" providerId="ADAL" clId="{94D50680-F7FB-4732-B25A-8E6544FE298E}" dt="2021-10-03T22:03:19.717" v="10440" actId="26606"/>
          <ac:graphicFrameMkLst>
            <pc:docMk/>
            <pc:sldMk cId="1839150157" sldId="297"/>
            <ac:graphicFrameMk id="82" creationId="{B5B58D0A-B3F5-4328-812B-AA1E8EBC9B2F}"/>
          </ac:graphicFrameMkLst>
        </pc:graphicFrameChg>
        <pc:graphicFrameChg chg="add del">
          <ac:chgData name="Owen Santoso (22466085)" userId="b375e2bc-c19d-4108-9c74-f6149a3e4a36" providerId="ADAL" clId="{94D50680-F7FB-4732-B25A-8E6544FE298E}" dt="2021-10-03T22:03:20.272" v="10442" actId="26606"/>
          <ac:graphicFrameMkLst>
            <pc:docMk/>
            <pc:sldMk cId="1839150157" sldId="297"/>
            <ac:graphicFrameMk id="95" creationId="{789A6F94-3FDF-42BC-83B4-A9A78DB5897A}"/>
          </ac:graphicFrameMkLst>
        </pc:graphicFrameChg>
        <pc:picChg chg="del">
          <ac:chgData name="Owen Santoso (22466085)" userId="b375e2bc-c19d-4108-9c74-f6149a3e4a36" providerId="ADAL" clId="{94D50680-F7FB-4732-B25A-8E6544FE298E}" dt="2021-10-03T22:02:19.491" v="10433" actId="478"/>
          <ac:picMkLst>
            <pc:docMk/>
            <pc:sldMk cId="1839150157" sldId="297"/>
            <ac:picMk id="9" creationId="{E980A800-7D74-4C08-A2C7-AFAAF6516D82}"/>
          </ac:picMkLst>
        </pc:picChg>
        <pc:picChg chg="del">
          <ac:chgData name="Owen Santoso (22466085)" userId="b375e2bc-c19d-4108-9c74-f6149a3e4a36" providerId="ADAL" clId="{94D50680-F7FB-4732-B25A-8E6544FE298E}" dt="2021-10-03T22:02:19.491" v="10433" actId="478"/>
          <ac:picMkLst>
            <pc:docMk/>
            <pc:sldMk cId="1839150157" sldId="297"/>
            <ac:picMk id="10" creationId="{C69FC819-30D0-4D3E-8821-B01F752C231E}"/>
          </ac:picMkLst>
        </pc:picChg>
        <pc:picChg chg="del">
          <ac:chgData name="Owen Santoso (22466085)" userId="b375e2bc-c19d-4108-9c74-f6149a3e4a36" providerId="ADAL" clId="{94D50680-F7FB-4732-B25A-8E6544FE298E}" dt="2021-10-03T22:02:19.491" v="10433" actId="478"/>
          <ac:picMkLst>
            <pc:docMk/>
            <pc:sldMk cId="1839150157" sldId="297"/>
            <ac:picMk id="13" creationId="{B8937F07-9E53-4691-9538-ECA472F1DA2D}"/>
          </ac:picMkLst>
        </pc:picChg>
        <pc:cxnChg chg="add del">
          <ac:chgData name="Owen Santoso (22466085)" userId="b375e2bc-c19d-4108-9c74-f6149a3e4a36" providerId="ADAL" clId="{94D50680-F7FB-4732-B25A-8E6544FE298E}" dt="2021-10-03T22:02:53.739" v="10437" actId="26606"/>
          <ac:cxnSpMkLst>
            <pc:docMk/>
            <pc:sldMk cId="1839150157" sldId="297"/>
            <ac:cxnSpMk id="66" creationId="{58EFA797-975B-41D8-BC96-56CDC2CFA3E4}"/>
          </ac:cxnSpMkLst>
        </pc:cxnChg>
      </pc:sldChg>
      <pc:sldChg chg="add del">
        <pc:chgData name="Owen Santoso (22466085)" userId="b375e2bc-c19d-4108-9c74-f6149a3e4a36" providerId="ADAL" clId="{94D50680-F7FB-4732-B25A-8E6544FE298E}" dt="2021-10-03T22:14:33.978" v="10753" actId="2890"/>
        <pc:sldMkLst>
          <pc:docMk/>
          <pc:sldMk cId="865562293" sldId="298"/>
        </pc:sldMkLst>
      </pc:sldChg>
      <pc:sldChg chg="addSp delSp modSp add mod ord">
        <pc:chgData name="Owen Santoso (22466085)" userId="b375e2bc-c19d-4108-9c74-f6149a3e4a36" providerId="ADAL" clId="{94D50680-F7FB-4732-B25A-8E6544FE298E}" dt="2021-10-03T22:20:31.659" v="11131" actId="20577"/>
        <pc:sldMkLst>
          <pc:docMk/>
          <pc:sldMk cId="3717096070" sldId="298"/>
        </pc:sldMkLst>
        <pc:spChg chg="mod">
          <ac:chgData name="Owen Santoso (22466085)" userId="b375e2bc-c19d-4108-9c74-f6149a3e4a36" providerId="ADAL" clId="{94D50680-F7FB-4732-B25A-8E6544FE298E}" dt="2021-10-03T22:18:40.108" v="10914" actId="1076"/>
          <ac:spMkLst>
            <pc:docMk/>
            <pc:sldMk cId="3717096070" sldId="298"/>
            <ac:spMk id="2" creationId="{26D57C6B-367D-4971-8475-735A28B74BDA}"/>
          </ac:spMkLst>
        </pc:spChg>
        <pc:spChg chg="del">
          <ac:chgData name="Owen Santoso (22466085)" userId="b375e2bc-c19d-4108-9c74-f6149a3e4a36" providerId="ADAL" clId="{94D50680-F7FB-4732-B25A-8E6544FE298E}" dt="2021-10-03T22:17:17.976" v="10821" actId="478"/>
          <ac:spMkLst>
            <pc:docMk/>
            <pc:sldMk cId="3717096070" sldId="298"/>
            <ac:spMk id="9" creationId="{C327710D-9DE5-4BC8-BB06-2FE3B18C011D}"/>
          </ac:spMkLst>
        </pc:spChg>
        <pc:spChg chg="del">
          <ac:chgData name="Owen Santoso (22466085)" userId="b375e2bc-c19d-4108-9c74-f6149a3e4a36" providerId="ADAL" clId="{94D50680-F7FB-4732-B25A-8E6544FE298E}" dt="2021-10-03T22:17:16.880" v="10820" actId="478"/>
          <ac:spMkLst>
            <pc:docMk/>
            <pc:sldMk cId="3717096070" sldId="298"/>
            <ac:spMk id="10" creationId="{A998C69B-F362-4B2E-AEB5-0DF6635DFBD2}"/>
          </ac:spMkLst>
        </pc:spChg>
        <pc:spChg chg="mod">
          <ac:chgData name="Owen Santoso (22466085)" userId="b375e2bc-c19d-4108-9c74-f6149a3e4a36" providerId="ADAL" clId="{94D50680-F7FB-4732-B25A-8E6544FE298E}" dt="2021-10-03T22:20:31.659" v="11131" actId="20577"/>
          <ac:spMkLst>
            <pc:docMk/>
            <pc:sldMk cId="3717096070" sldId="298"/>
            <ac:spMk id="35" creationId="{EC8E3C1F-81DB-40AE-863D-EC6E64EC617E}"/>
          </ac:spMkLst>
        </pc:spChg>
        <pc:picChg chg="del">
          <ac:chgData name="Owen Santoso (22466085)" userId="b375e2bc-c19d-4108-9c74-f6149a3e4a36" providerId="ADAL" clId="{94D50680-F7FB-4732-B25A-8E6544FE298E}" dt="2021-10-03T22:17:13.135" v="10818" actId="478"/>
          <ac:picMkLst>
            <pc:docMk/>
            <pc:sldMk cId="3717096070" sldId="298"/>
            <ac:picMk id="9222" creationId="{624E73AB-1220-46D0-9965-C25FB18CC42F}"/>
          </ac:picMkLst>
        </pc:picChg>
        <pc:picChg chg="add mod">
          <ac:chgData name="Owen Santoso (22466085)" userId="b375e2bc-c19d-4108-9c74-f6149a3e4a36" providerId="ADAL" clId="{94D50680-F7FB-4732-B25A-8E6544FE298E}" dt="2021-10-03T22:18:42.848" v="10916" actId="1076"/>
          <ac:picMkLst>
            <pc:docMk/>
            <pc:sldMk cId="3717096070" sldId="298"/>
            <ac:picMk id="14338" creationId="{321AAEFB-33FF-40F5-8C3C-D23DEC26B251}"/>
          </ac:picMkLst>
        </pc:picChg>
        <pc:picChg chg="add mod">
          <ac:chgData name="Owen Santoso (22466085)" userId="b375e2bc-c19d-4108-9c74-f6149a3e4a36" providerId="ADAL" clId="{94D50680-F7FB-4732-B25A-8E6544FE298E}" dt="2021-10-03T22:18:43.848" v="10917" actId="1076"/>
          <ac:picMkLst>
            <pc:docMk/>
            <pc:sldMk cId="3717096070" sldId="298"/>
            <ac:picMk id="14340" creationId="{72D76996-25B3-4FA8-A02A-A0398D086721}"/>
          </ac:picMkLst>
        </pc:picChg>
      </pc:sldChg>
      <pc:sldChg chg="add del setBg">
        <pc:chgData name="Owen Santoso (22466085)" userId="b375e2bc-c19d-4108-9c74-f6149a3e4a36" providerId="ADAL" clId="{94D50680-F7FB-4732-B25A-8E6544FE298E}" dt="2021-10-03T19:41:02.380" v="7549"/>
        <pc:sldMkLst>
          <pc:docMk/>
          <pc:sldMk cId="3569239051" sldId="1491"/>
        </pc:sldMkLst>
      </pc:sldChg>
      <pc:sldMasterChg chg="add del addSldLayout delSldLayout">
        <pc:chgData name="Owen Santoso (22466085)" userId="b375e2bc-c19d-4108-9c74-f6149a3e4a36" providerId="ADAL" clId="{94D50680-F7FB-4732-B25A-8E6544FE298E}" dt="2021-10-03T20:30:10.675" v="7804" actId="47"/>
        <pc:sldMasterMkLst>
          <pc:docMk/>
          <pc:sldMasterMk cId="1256929436" sldId="2147483699"/>
        </pc:sldMasterMkLst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2998315644" sldId="2147483700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4031346008" sldId="2147483701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3680698996" sldId="2147483702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380868820" sldId="2147483703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2737397522" sldId="2147483704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45117456" sldId="2147483705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1054721083" sldId="2147483706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281812277" sldId="2147483707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2300266291" sldId="2147483708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30647359" sldId="2147483709"/>
          </pc:sldLayoutMkLst>
        </pc:sldLayoutChg>
        <pc:sldLayoutChg chg="add del">
          <pc:chgData name="Owen Santoso (22466085)" userId="b375e2bc-c19d-4108-9c74-f6149a3e4a36" providerId="ADAL" clId="{94D50680-F7FB-4732-B25A-8E6544FE298E}" dt="2021-10-03T20:30:10.675" v="7804" actId="47"/>
          <pc:sldLayoutMkLst>
            <pc:docMk/>
            <pc:sldMasterMk cId="1256929436" sldId="2147483699"/>
            <pc:sldLayoutMk cId="902741752" sldId="214748371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wa-my.sharepoint.com/personal/22466085_student_uwa_edu_au/Documents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wa-my.sharepoint.com/personal/22466085_student_uwa_edu_au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Log Spectral Distance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LSD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Sheet1!$B$2:$E$2</c:f>
              <c:strCache>
                <c:ptCount val="4"/>
                <c:pt idx="0">
                  <c:v>Proposed</c:v>
                </c:pt>
                <c:pt idx="1">
                  <c:v>TFNet</c:v>
                </c:pt>
                <c:pt idx="2">
                  <c:v>Kuleshov</c:v>
                </c:pt>
                <c:pt idx="3">
                  <c:v>Low Res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1.448</c:v>
                </c:pt>
                <c:pt idx="1">
                  <c:v>1.3</c:v>
                </c:pt>
                <c:pt idx="2">
                  <c:v>3.4</c:v>
                </c:pt>
                <c:pt idx="3">
                  <c:v>6.0919999999999996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0F-438A-9536-0534E29EA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835605456"/>
        <c:axId val="1835602128"/>
      </c:barChart>
      <c:catAx>
        <c:axId val="183560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602128"/>
        <c:crosses val="autoZero"/>
        <c:auto val="1"/>
        <c:lblAlgn val="ctr"/>
        <c:lblOffset val="100"/>
        <c:noMultiLvlLbl val="0"/>
      </c:catAx>
      <c:valAx>
        <c:axId val="183560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5605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Signal-to-Noise</a:t>
            </a:r>
            <a:r>
              <a:rPr lang="en-US" baseline="0" dirty="0"/>
              <a:t> Ratio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Sheet1!$A$8</c:f>
              <c:strCache>
                <c:ptCount val="1"/>
                <c:pt idx="0">
                  <c:v>SNR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Sheet1!$B$7:$E$7</c:f>
              <c:strCache>
                <c:ptCount val="4"/>
                <c:pt idx="0">
                  <c:v>Proposed</c:v>
                </c:pt>
                <c:pt idx="1">
                  <c:v>TFNet</c:v>
                </c:pt>
                <c:pt idx="2">
                  <c:v>Kuleshov</c:v>
                </c:pt>
                <c:pt idx="3">
                  <c:v>Low Res</c:v>
                </c:pt>
              </c:strCache>
            </c:strRef>
          </c:cat>
          <c:val>
            <c:numRef>
              <c:f>Sheet1!$B$8:$E$8</c:f>
              <c:numCache>
                <c:formatCode>General</c:formatCode>
                <c:ptCount val="4"/>
                <c:pt idx="0">
                  <c:v>17.39</c:v>
                </c:pt>
                <c:pt idx="1">
                  <c:v>18.5</c:v>
                </c:pt>
                <c:pt idx="2">
                  <c:v>14.4</c:v>
                </c:pt>
                <c:pt idx="3">
                  <c:v>10.210000000000001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77-482F-A760-21BE71CC8F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873034512"/>
        <c:axId val="1873037424"/>
      </c:barChart>
      <c:catAx>
        <c:axId val="187303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37424"/>
        <c:crosses val="autoZero"/>
        <c:auto val="1"/>
        <c:lblAlgn val="ctr"/>
        <c:lblOffset val="100"/>
        <c:noMultiLvlLbl val="0"/>
      </c:catAx>
      <c:valAx>
        <c:axId val="187303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03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B6CE9-6878-46BD-A035-002D094B29A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CE425A3-49DD-46A4-A52D-D12BF83942A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rade Gothic Next Light" panose="020B0403040303020004" pitchFamily="34" charset="0"/>
            </a:rPr>
            <a:t>Legacy transmission channels bottleneck the audio quality</a:t>
          </a:r>
          <a:endParaRPr lang="en-US" dirty="0">
            <a:latin typeface="Trade Gothic Next Light" panose="020B0403040303020004" pitchFamily="34" charset="0"/>
          </a:endParaRPr>
        </a:p>
      </dgm:t>
    </dgm:pt>
    <dgm:pt modelId="{9AA351F3-ADC9-448B-ABA4-27F433F073A1}" type="parTrans" cxnId="{73E5D188-C76F-4A28-BA65-56E2E95C8D0C}">
      <dgm:prSet/>
      <dgm:spPr/>
      <dgm:t>
        <a:bodyPr/>
        <a:lstStyle/>
        <a:p>
          <a:endParaRPr lang="en-US"/>
        </a:p>
      </dgm:t>
    </dgm:pt>
    <dgm:pt modelId="{F691898E-60BD-4E91-AB0A-474E75DE1E6B}" type="sibTrans" cxnId="{73E5D188-C76F-4A28-BA65-56E2E95C8D0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EE9B47-3A30-4765-B283-60E139E01BA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rade Gothic Next Light" panose="020B0403040303020004" pitchFamily="34" charset="0"/>
            </a:rPr>
            <a:t>Recreate higher bandwidth through software</a:t>
          </a:r>
          <a:endParaRPr lang="en-US" dirty="0">
            <a:latin typeface="Trade Gothic Next Light" panose="020B0403040303020004" pitchFamily="34" charset="0"/>
          </a:endParaRPr>
        </a:p>
      </dgm:t>
    </dgm:pt>
    <dgm:pt modelId="{CE7AE956-8BBA-4827-BD78-B622B1109BDB}" type="parTrans" cxnId="{ED34BAEB-8A4B-419F-855A-B40BC970CCCA}">
      <dgm:prSet/>
      <dgm:spPr/>
      <dgm:t>
        <a:bodyPr/>
        <a:lstStyle/>
        <a:p>
          <a:endParaRPr lang="en-US"/>
        </a:p>
      </dgm:t>
    </dgm:pt>
    <dgm:pt modelId="{FEADB46F-60ED-4840-87CB-9EB82828A5AB}" type="sibTrans" cxnId="{ED34BAEB-8A4B-419F-855A-B40BC970CC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D76348E-3D51-4B9B-9863-CCA45AC9F1F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>
              <a:latin typeface="Trade Gothic Next Light" panose="020B0403040303020004" pitchFamily="34" charset="0"/>
            </a:rPr>
            <a:t>ASR at communication nodes extend the bandwidth of a signal at the end-point</a:t>
          </a:r>
          <a:endParaRPr lang="en-US" dirty="0">
            <a:latin typeface="Trade Gothic Next Light" panose="020B0403040303020004" pitchFamily="34" charset="0"/>
          </a:endParaRPr>
        </a:p>
      </dgm:t>
    </dgm:pt>
    <dgm:pt modelId="{60967D74-B241-44A8-B922-4187B8DD5171}" type="parTrans" cxnId="{B75A0C80-6901-45F3-8AC2-3BA17C26EE4C}">
      <dgm:prSet/>
      <dgm:spPr/>
      <dgm:t>
        <a:bodyPr/>
        <a:lstStyle/>
        <a:p>
          <a:endParaRPr lang="en-US"/>
        </a:p>
      </dgm:t>
    </dgm:pt>
    <dgm:pt modelId="{E796677A-18AB-48B5-AE96-9678475950A6}" type="sibTrans" cxnId="{B75A0C80-6901-45F3-8AC2-3BA17C26EE4C}">
      <dgm:prSet/>
      <dgm:spPr/>
      <dgm:t>
        <a:bodyPr/>
        <a:lstStyle/>
        <a:p>
          <a:endParaRPr lang="en-US"/>
        </a:p>
      </dgm:t>
    </dgm:pt>
    <dgm:pt modelId="{B94A19A5-10A6-4B3D-82F7-DA24AB34DACA}" type="pres">
      <dgm:prSet presAssocID="{A24B6CE9-6878-46BD-A035-002D094B29A1}" presName="root" presStyleCnt="0">
        <dgm:presLayoutVars>
          <dgm:dir/>
          <dgm:resizeHandles val="exact"/>
        </dgm:presLayoutVars>
      </dgm:prSet>
      <dgm:spPr/>
    </dgm:pt>
    <dgm:pt modelId="{8F0FE85F-D1B1-45A0-9502-B2C392288AC7}" type="pres">
      <dgm:prSet presAssocID="{CCE425A3-49DD-46A4-A52D-D12BF83942A9}" presName="compNode" presStyleCnt="0"/>
      <dgm:spPr/>
    </dgm:pt>
    <dgm:pt modelId="{7CDCA996-BCC5-403F-BD00-8A5A24A30940}" type="pres">
      <dgm:prSet presAssocID="{CCE425A3-49DD-46A4-A52D-D12BF83942A9}" presName="bgRect" presStyleLbl="bgShp" presStyleIdx="0" presStyleCnt="3"/>
      <dgm:spPr/>
    </dgm:pt>
    <dgm:pt modelId="{32744B29-28B3-448B-848F-F6C3A0667B76}" type="pres">
      <dgm:prSet presAssocID="{CCE425A3-49DD-46A4-A52D-D12BF83942A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480642B0-A308-4C73-B1BE-FA32F5CF497E}" type="pres">
      <dgm:prSet presAssocID="{CCE425A3-49DD-46A4-A52D-D12BF83942A9}" presName="spaceRect" presStyleCnt="0"/>
      <dgm:spPr/>
    </dgm:pt>
    <dgm:pt modelId="{9C46264E-59D4-4AB4-A456-2D7FD92F6E63}" type="pres">
      <dgm:prSet presAssocID="{CCE425A3-49DD-46A4-A52D-D12BF83942A9}" presName="parTx" presStyleLbl="revTx" presStyleIdx="0" presStyleCnt="3">
        <dgm:presLayoutVars>
          <dgm:chMax val="0"/>
          <dgm:chPref val="0"/>
        </dgm:presLayoutVars>
      </dgm:prSet>
      <dgm:spPr/>
    </dgm:pt>
    <dgm:pt modelId="{F75226B8-9827-41BF-8CA7-19EDACE7C378}" type="pres">
      <dgm:prSet presAssocID="{F691898E-60BD-4E91-AB0A-474E75DE1E6B}" presName="sibTrans" presStyleCnt="0"/>
      <dgm:spPr/>
    </dgm:pt>
    <dgm:pt modelId="{D3422071-54FE-4F63-9324-3957A5005D96}" type="pres">
      <dgm:prSet presAssocID="{24EE9B47-3A30-4765-B283-60E139E01BA7}" presName="compNode" presStyleCnt="0"/>
      <dgm:spPr/>
    </dgm:pt>
    <dgm:pt modelId="{B66468F7-4756-42B8-AD8A-10F8F84728FE}" type="pres">
      <dgm:prSet presAssocID="{24EE9B47-3A30-4765-B283-60E139E01BA7}" presName="bgRect" presStyleLbl="bgShp" presStyleIdx="1" presStyleCnt="3"/>
      <dgm:spPr/>
    </dgm:pt>
    <dgm:pt modelId="{39755A28-1FC6-4F04-A94A-C2B5317959FA}" type="pres">
      <dgm:prSet presAssocID="{24EE9B47-3A30-4765-B283-60E139E01B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3546C6-154E-467B-BCEA-FAD3A3FD5459}" type="pres">
      <dgm:prSet presAssocID="{24EE9B47-3A30-4765-B283-60E139E01BA7}" presName="spaceRect" presStyleCnt="0"/>
      <dgm:spPr/>
    </dgm:pt>
    <dgm:pt modelId="{4384D404-1C9F-4D74-898C-5C791B649E82}" type="pres">
      <dgm:prSet presAssocID="{24EE9B47-3A30-4765-B283-60E139E01BA7}" presName="parTx" presStyleLbl="revTx" presStyleIdx="1" presStyleCnt="3">
        <dgm:presLayoutVars>
          <dgm:chMax val="0"/>
          <dgm:chPref val="0"/>
        </dgm:presLayoutVars>
      </dgm:prSet>
      <dgm:spPr/>
    </dgm:pt>
    <dgm:pt modelId="{5EF3DD22-BF9A-4AAE-A630-94093ED02B02}" type="pres">
      <dgm:prSet presAssocID="{FEADB46F-60ED-4840-87CB-9EB82828A5AB}" presName="sibTrans" presStyleCnt="0"/>
      <dgm:spPr/>
    </dgm:pt>
    <dgm:pt modelId="{19A824D9-1B39-44F3-A339-5494D83EE0D7}" type="pres">
      <dgm:prSet presAssocID="{2D76348E-3D51-4B9B-9863-CCA45AC9F1FA}" presName="compNode" presStyleCnt="0"/>
      <dgm:spPr/>
    </dgm:pt>
    <dgm:pt modelId="{4FA34191-B22B-43C0-B065-F8B5D515BA53}" type="pres">
      <dgm:prSet presAssocID="{2D76348E-3D51-4B9B-9863-CCA45AC9F1FA}" presName="bgRect" presStyleLbl="bgShp" presStyleIdx="2" presStyleCnt="3"/>
      <dgm:spPr/>
    </dgm:pt>
    <dgm:pt modelId="{2A8B92C0-9DB3-4508-9453-0AB85D539D78}" type="pres">
      <dgm:prSet presAssocID="{2D76348E-3D51-4B9B-9863-CCA45AC9F1F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EE8B032-9FAD-4F47-B3F6-963D083C41DE}" type="pres">
      <dgm:prSet presAssocID="{2D76348E-3D51-4B9B-9863-CCA45AC9F1FA}" presName="spaceRect" presStyleCnt="0"/>
      <dgm:spPr/>
    </dgm:pt>
    <dgm:pt modelId="{2FF3D924-82B1-4582-A0EA-0D0C12780AA2}" type="pres">
      <dgm:prSet presAssocID="{2D76348E-3D51-4B9B-9863-CCA45AC9F1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4497E17-1825-4DF6-9587-392FAB3EF413}" type="presOf" srcId="{24EE9B47-3A30-4765-B283-60E139E01BA7}" destId="{4384D404-1C9F-4D74-898C-5C791B649E82}" srcOrd="0" destOrd="0" presId="urn:microsoft.com/office/officeart/2018/2/layout/IconVerticalSolidList"/>
    <dgm:cxn modelId="{B75A0C80-6901-45F3-8AC2-3BA17C26EE4C}" srcId="{A24B6CE9-6878-46BD-A035-002D094B29A1}" destId="{2D76348E-3D51-4B9B-9863-CCA45AC9F1FA}" srcOrd="2" destOrd="0" parTransId="{60967D74-B241-44A8-B922-4187B8DD5171}" sibTransId="{E796677A-18AB-48B5-AE96-9678475950A6}"/>
    <dgm:cxn modelId="{73E5D188-C76F-4A28-BA65-56E2E95C8D0C}" srcId="{A24B6CE9-6878-46BD-A035-002D094B29A1}" destId="{CCE425A3-49DD-46A4-A52D-D12BF83942A9}" srcOrd="0" destOrd="0" parTransId="{9AA351F3-ADC9-448B-ABA4-27F433F073A1}" sibTransId="{F691898E-60BD-4E91-AB0A-474E75DE1E6B}"/>
    <dgm:cxn modelId="{DF0513A7-1F9A-4FBA-9C40-D55BAEF38F4B}" type="presOf" srcId="{CCE425A3-49DD-46A4-A52D-D12BF83942A9}" destId="{9C46264E-59D4-4AB4-A456-2D7FD92F6E63}" srcOrd="0" destOrd="0" presId="urn:microsoft.com/office/officeart/2018/2/layout/IconVerticalSolidList"/>
    <dgm:cxn modelId="{BA0F8FC0-1568-4364-8785-F07D93450265}" type="presOf" srcId="{A24B6CE9-6878-46BD-A035-002D094B29A1}" destId="{B94A19A5-10A6-4B3D-82F7-DA24AB34DACA}" srcOrd="0" destOrd="0" presId="urn:microsoft.com/office/officeart/2018/2/layout/IconVerticalSolidList"/>
    <dgm:cxn modelId="{76AF01CC-F720-4E1C-8D9F-4CA0B82D5D8F}" type="presOf" srcId="{2D76348E-3D51-4B9B-9863-CCA45AC9F1FA}" destId="{2FF3D924-82B1-4582-A0EA-0D0C12780AA2}" srcOrd="0" destOrd="0" presId="urn:microsoft.com/office/officeart/2018/2/layout/IconVerticalSolidList"/>
    <dgm:cxn modelId="{ED34BAEB-8A4B-419F-855A-B40BC970CCCA}" srcId="{A24B6CE9-6878-46BD-A035-002D094B29A1}" destId="{24EE9B47-3A30-4765-B283-60E139E01BA7}" srcOrd="1" destOrd="0" parTransId="{CE7AE956-8BBA-4827-BD78-B622B1109BDB}" sibTransId="{FEADB46F-60ED-4840-87CB-9EB82828A5AB}"/>
    <dgm:cxn modelId="{33AFA1BD-B0BE-422D-A2B0-FB7F1D57BA06}" type="presParOf" srcId="{B94A19A5-10A6-4B3D-82F7-DA24AB34DACA}" destId="{8F0FE85F-D1B1-45A0-9502-B2C392288AC7}" srcOrd="0" destOrd="0" presId="urn:microsoft.com/office/officeart/2018/2/layout/IconVerticalSolidList"/>
    <dgm:cxn modelId="{ACBB2176-F886-44D7-A209-E7AB7DDB718F}" type="presParOf" srcId="{8F0FE85F-D1B1-45A0-9502-B2C392288AC7}" destId="{7CDCA996-BCC5-403F-BD00-8A5A24A30940}" srcOrd="0" destOrd="0" presId="urn:microsoft.com/office/officeart/2018/2/layout/IconVerticalSolidList"/>
    <dgm:cxn modelId="{FB15F742-CB74-4807-A8C8-54FF1A974532}" type="presParOf" srcId="{8F0FE85F-D1B1-45A0-9502-B2C392288AC7}" destId="{32744B29-28B3-448B-848F-F6C3A0667B76}" srcOrd="1" destOrd="0" presId="urn:microsoft.com/office/officeart/2018/2/layout/IconVerticalSolidList"/>
    <dgm:cxn modelId="{3F463EDE-EE27-45F4-80FA-96BED5FB3F46}" type="presParOf" srcId="{8F0FE85F-D1B1-45A0-9502-B2C392288AC7}" destId="{480642B0-A308-4C73-B1BE-FA32F5CF497E}" srcOrd="2" destOrd="0" presId="urn:microsoft.com/office/officeart/2018/2/layout/IconVerticalSolidList"/>
    <dgm:cxn modelId="{DAA87E82-9106-4E6A-85EC-751EAD9A0EFC}" type="presParOf" srcId="{8F0FE85F-D1B1-45A0-9502-B2C392288AC7}" destId="{9C46264E-59D4-4AB4-A456-2D7FD92F6E63}" srcOrd="3" destOrd="0" presId="urn:microsoft.com/office/officeart/2018/2/layout/IconVerticalSolidList"/>
    <dgm:cxn modelId="{4B60AE32-D299-4EE8-BA5C-B984D349C278}" type="presParOf" srcId="{B94A19A5-10A6-4B3D-82F7-DA24AB34DACA}" destId="{F75226B8-9827-41BF-8CA7-19EDACE7C378}" srcOrd="1" destOrd="0" presId="urn:microsoft.com/office/officeart/2018/2/layout/IconVerticalSolidList"/>
    <dgm:cxn modelId="{EB0D8C7E-3E53-4911-85B2-CE5E4B63FD29}" type="presParOf" srcId="{B94A19A5-10A6-4B3D-82F7-DA24AB34DACA}" destId="{D3422071-54FE-4F63-9324-3957A5005D96}" srcOrd="2" destOrd="0" presId="urn:microsoft.com/office/officeart/2018/2/layout/IconVerticalSolidList"/>
    <dgm:cxn modelId="{412E9DC7-8DC5-4052-8243-77B3F9572B82}" type="presParOf" srcId="{D3422071-54FE-4F63-9324-3957A5005D96}" destId="{B66468F7-4756-42B8-AD8A-10F8F84728FE}" srcOrd="0" destOrd="0" presId="urn:microsoft.com/office/officeart/2018/2/layout/IconVerticalSolidList"/>
    <dgm:cxn modelId="{4546A2E4-5FFD-4337-B392-A7D806C7A5D0}" type="presParOf" srcId="{D3422071-54FE-4F63-9324-3957A5005D96}" destId="{39755A28-1FC6-4F04-A94A-C2B5317959FA}" srcOrd="1" destOrd="0" presId="urn:microsoft.com/office/officeart/2018/2/layout/IconVerticalSolidList"/>
    <dgm:cxn modelId="{21BA950A-68D8-43A6-87F7-759836C85CA7}" type="presParOf" srcId="{D3422071-54FE-4F63-9324-3957A5005D96}" destId="{8D3546C6-154E-467B-BCEA-FAD3A3FD5459}" srcOrd="2" destOrd="0" presId="urn:microsoft.com/office/officeart/2018/2/layout/IconVerticalSolidList"/>
    <dgm:cxn modelId="{8FB93C5A-4D47-45B7-AE00-8DA52D5D5FDC}" type="presParOf" srcId="{D3422071-54FE-4F63-9324-3957A5005D96}" destId="{4384D404-1C9F-4D74-898C-5C791B649E82}" srcOrd="3" destOrd="0" presId="urn:microsoft.com/office/officeart/2018/2/layout/IconVerticalSolidList"/>
    <dgm:cxn modelId="{818FE1D1-961A-49E1-9264-B182FCA420F9}" type="presParOf" srcId="{B94A19A5-10A6-4B3D-82F7-DA24AB34DACA}" destId="{5EF3DD22-BF9A-4AAE-A630-94093ED02B02}" srcOrd="3" destOrd="0" presId="urn:microsoft.com/office/officeart/2018/2/layout/IconVerticalSolidList"/>
    <dgm:cxn modelId="{F098A09B-6722-4E6C-A4D4-030BE2C7657C}" type="presParOf" srcId="{B94A19A5-10A6-4B3D-82F7-DA24AB34DACA}" destId="{19A824D9-1B39-44F3-A339-5494D83EE0D7}" srcOrd="4" destOrd="0" presId="urn:microsoft.com/office/officeart/2018/2/layout/IconVerticalSolidList"/>
    <dgm:cxn modelId="{F0AA4B74-D58F-45EA-A2FE-D2CCCA559A2E}" type="presParOf" srcId="{19A824D9-1B39-44F3-A339-5494D83EE0D7}" destId="{4FA34191-B22B-43C0-B065-F8B5D515BA53}" srcOrd="0" destOrd="0" presId="urn:microsoft.com/office/officeart/2018/2/layout/IconVerticalSolidList"/>
    <dgm:cxn modelId="{4DA77194-9701-46ED-88D6-0AC17830AD53}" type="presParOf" srcId="{19A824D9-1B39-44F3-A339-5494D83EE0D7}" destId="{2A8B92C0-9DB3-4508-9453-0AB85D539D78}" srcOrd="1" destOrd="0" presId="urn:microsoft.com/office/officeart/2018/2/layout/IconVerticalSolidList"/>
    <dgm:cxn modelId="{2F443BA2-52E9-449F-8F01-3E791B62D62B}" type="presParOf" srcId="{19A824D9-1B39-44F3-A339-5494D83EE0D7}" destId="{DEE8B032-9FAD-4F47-B3F6-963D083C41DE}" srcOrd="2" destOrd="0" presId="urn:microsoft.com/office/officeart/2018/2/layout/IconVerticalSolidList"/>
    <dgm:cxn modelId="{B79F8843-9520-416C-831F-E0773A98C67B}" type="presParOf" srcId="{19A824D9-1B39-44F3-A339-5494D83EE0D7}" destId="{2FF3D924-82B1-4582-A0EA-0D0C12780AA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A31272-BC8D-49AF-829C-9EF271CD949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2362DB-A3F4-4289-900C-AB0FDC70F0CD}">
      <dgm:prSet/>
      <dgm:spPr/>
      <dgm:t>
        <a:bodyPr/>
        <a:lstStyle/>
        <a:p>
          <a:pPr>
            <a:defRPr cap="all"/>
          </a:pPr>
          <a:r>
            <a:rPr lang="en-AU" dirty="0"/>
            <a:t>Telephony</a:t>
          </a:r>
          <a:endParaRPr lang="en-US" dirty="0"/>
        </a:p>
      </dgm:t>
    </dgm:pt>
    <dgm:pt modelId="{54D9475D-B0A9-4541-A3C5-85ADEAA21D08}" type="parTrans" cxnId="{D2B9FA16-D469-4A67-B066-27FCE25DDC59}">
      <dgm:prSet/>
      <dgm:spPr/>
      <dgm:t>
        <a:bodyPr/>
        <a:lstStyle/>
        <a:p>
          <a:endParaRPr lang="en-US"/>
        </a:p>
      </dgm:t>
    </dgm:pt>
    <dgm:pt modelId="{D39287FD-A92C-4C9D-806A-F8A6A9DA011E}" type="sibTrans" cxnId="{D2B9FA16-D469-4A67-B066-27FCE25DDC59}">
      <dgm:prSet/>
      <dgm:spPr/>
      <dgm:t>
        <a:bodyPr/>
        <a:lstStyle/>
        <a:p>
          <a:endParaRPr lang="en-US"/>
        </a:p>
      </dgm:t>
    </dgm:pt>
    <dgm:pt modelId="{A6BEE36F-A594-41D6-A72C-9B5FE656A283}">
      <dgm:prSet/>
      <dgm:spPr/>
      <dgm:t>
        <a:bodyPr/>
        <a:lstStyle/>
        <a:p>
          <a:pPr>
            <a:defRPr cap="all"/>
          </a:pPr>
          <a:r>
            <a:rPr lang="en-AU" dirty="0"/>
            <a:t>Data compression</a:t>
          </a:r>
          <a:endParaRPr lang="en-US" dirty="0"/>
        </a:p>
      </dgm:t>
    </dgm:pt>
    <dgm:pt modelId="{9E214723-2AE8-472B-8D5D-396BE8FD829B}" type="parTrans" cxnId="{F5379ED7-87E3-4ACC-A44E-F81FBE2B0BEB}">
      <dgm:prSet/>
      <dgm:spPr/>
      <dgm:t>
        <a:bodyPr/>
        <a:lstStyle/>
        <a:p>
          <a:endParaRPr lang="en-US"/>
        </a:p>
      </dgm:t>
    </dgm:pt>
    <dgm:pt modelId="{66267116-7B38-4E75-9C39-9A96E4B0BCA8}" type="sibTrans" cxnId="{F5379ED7-87E3-4ACC-A44E-F81FBE2B0BEB}">
      <dgm:prSet/>
      <dgm:spPr/>
      <dgm:t>
        <a:bodyPr/>
        <a:lstStyle/>
        <a:p>
          <a:endParaRPr lang="en-US"/>
        </a:p>
      </dgm:t>
    </dgm:pt>
    <dgm:pt modelId="{0E25CF7F-AF4D-4B01-9638-F68A9C9053BA}">
      <dgm:prSet/>
      <dgm:spPr/>
      <dgm:t>
        <a:bodyPr/>
        <a:lstStyle/>
        <a:p>
          <a:pPr>
            <a:defRPr cap="all"/>
          </a:pPr>
          <a:r>
            <a:rPr lang="en-AU"/>
            <a:t>Forensics</a:t>
          </a:r>
          <a:endParaRPr lang="en-US"/>
        </a:p>
      </dgm:t>
    </dgm:pt>
    <dgm:pt modelId="{444D3542-5306-465D-AE8B-EE8BBAC561D4}" type="parTrans" cxnId="{6CEDA31B-6AA8-478F-AB7C-24CC37DB95CA}">
      <dgm:prSet/>
      <dgm:spPr/>
      <dgm:t>
        <a:bodyPr/>
        <a:lstStyle/>
        <a:p>
          <a:endParaRPr lang="en-US"/>
        </a:p>
      </dgm:t>
    </dgm:pt>
    <dgm:pt modelId="{818B1C21-D7A0-42CB-861A-F5AA8DD1867B}" type="sibTrans" cxnId="{6CEDA31B-6AA8-478F-AB7C-24CC37DB95CA}">
      <dgm:prSet/>
      <dgm:spPr/>
      <dgm:t>
        <a:bodyPr/>
        <a:lstStyle/>
        <a:p>
          <a:endParaRPr lang="en-US"/>
        </a:p>
      </dgm:t>
    </dgm:pt>
    <dgm:pt modelId="{454BC71D-9EB3-4E21-A02E-D28611266242}">
      <dgm:prSet/>
      <dgm:spPr/>
      <dgm:t>
        <a:bodyPr/>
        <a:lstStyle/>
        <a:p>
          <a:pPr>
            <a:defRPr cap="all"/>
          </a:pPr>
          <a:r>
            <a:rPr lang="en-AU"/>
            <a:t>Restoration of low-quality media</a:t>
          </a:r>
          <a:endParaRPr lang="en-US"/>
        </a:p>
      </dgm:t>
    </dgm:pt>
    <dgm:pt modelId="{2B27FB76-5C85-4534-B6A1-7F84E2FE0973}" type="parTrans" cxnId="{273DF75F-800E-4C40-B7EA-CAAE80421FC8}">
      <dgm:prSet/>
      <dgm:spPr/>
      <dgm:t>
        <a:bodyPr/>
        <a:lstStyle/>
        <a:p>
          <a:endParaRPr lang="en-US"/>
        </a:p>
      </dgm:t>
    </dgm:pt>
    <dgm:pt modelId="{79F88E69-0EF1-4F59-ABDA-F4848F45EB9D}" type="sibTrans" cxnId="{273DF75F-800E-4C40-B7EA-CAAE80421FC8}">
      <dgm:prSet/>
      <dgm:spPr/>
      <dgm:t>
        <a:bodyPr/>
        <a:lstStyle/>
        <a:p>
          <a:endParaRPr lang="en-US"/>
        </a:p>
      </dgm:t>
    </dgm:pt>
    <dgm:pt modelId="{38578F35-F147-4B58-A882-7B332125699C}">
      <dgm:prSet/>
      <dgm:spPr/>
      <dgm:t>
        <a:bodyPr/>
        <a:lstStyle/>
        <a:p>
          <a:pPr>
            <a:defRPr cap="all"/>
          </a:pPr>
          <a:r>
            <a:rPr lang="en-AU"/>
            <a:t>Text-to-speech pipelines</a:t>
          </a:r>
          <a:endParaRPr lang="en-US"/>
        </a:p>
      </dgm:t>
    </dgm:pt>
    <dgm:pt modelId="{18B3C83C-B99D-4387-91FB-7B0BA88E2A85}" type="parTrans" cxnId="{62E0F588-26AD-4025-81D3-DF76A4A385A7}">
      <dgm:prSet/>
      <dgm:spPr/>
      <dgm:t>
        <a:bodyPr/>
        <a:lstStyle/>
        <a:p>
          <a:endParaRPr lang="en-US"/>
        </a:p>
      </dgm:t>
    </dgm:pt>
    <dgm:pt modelId="{6D76DCD4-959D-4FE4-819F-6B28BDCAB239}" type="sibTrans" cxnId="{62E0F588-26AD-4025-81D3-DF76A4A385A7}">
      <dgm:prSet/>
      <dgm:spPr/>
      <dgm:t>
        <a:bodyPr/>
        <a:lstStyle/>
        <a:p>
          <a:endParaRPr lang="en-US"/>
        </a:p>
      </dgm:t>
    </dgm:pt>
    <dgm:pt modelId="{97697EBC-289C-41EC-B8F4-044EA29302E9}" type="pres">
      <dgm:prSet presAssocID="{38A31272-BC8D-49AF-829C-9EF271CD949A}" presName="root" presStyleCnt="0">
        <dgm:presLayoutVars>
          <dgm:dir/>
          <dgm:resizeHandles val="exact"/>
        </dgm:presLayoutVars>
      </dgm:prSet>
      <dgm:spPr/>
    </dgm:pt>
    <dgm:pt modelId="{A6C37A1B-F88B-4C06-BCEC-C0AB50704EBC}" type="pres">
      <dgm:prSet presAssocID="{8F2362DB-A3F4-4289-900C-AB0FDC70F0CD}" presName="compNode" presStyleCnt="0"/>
      <dgm:spPr/>
    </dgm:pt>
    <dgm:pt modelId="{E589D6FE-F133-45C0-830A-94AD26F30A3C}" type="pres">
      <dgm:prSet presAssocID="{8F2362DB-A3F4-4289-900C-AB0FDC70F0CD}" presName="iconBgRect" presStyleLbl="bgShp" presStyleIdx="0" presStyleCnt="5"/>
      <dgm:spPr/>
    </dgm:pt>
    <dgm:pt modelId="{A88479C0-40C4-44A6-B85C-032751C61CD7}" type="pres">
      <dgm:prSet presAssocID="{8F2362DB-A3F4-4289-900C-AB0FDC70F0C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442E9610-CD05-40AC-A417-014A64B6A647}" type="pres">
      <dgm:prSet presAssocID="{8F2362DB-A3F4-4289-900C-AB0FDC70F0CD}" presName="spaceRect" presStyleCnt="0"/>
      <dgm:spPr/>
    </dgm:pt>
    <dgm:pt modelId="{EA775AD2-BE49-4E16-8C33-3A4CA7FF6C88}" type="pres">
      <dgm:prSet presAssocID="{8F2362DB-A3F4-4289-900C-AB0FDC70F0CD}" presName="textRect" presStyleLbl="revTx" presStyleIdx="0" presStyleCnt="5">
        <dgm:presLayoutVars>
          <dgm:chMax val="1"/>
          <dgm:chPref val="1"/>
        </dgm:presLayoutVars>
      </dgm:prSet>
      <dgm:spPr/>
    </dgm:pt>
    <dgm:pt modelId="{9FEF80CC-DC30-4113-B94A-47C5C6AB65B7}" type="pres">
      <dgm:prSet presAssocID="{D39287FD-A92C-4C9D-806A-F8A6A9DA011E}" presName="sibTrans" presStyleCnt="0"/>
      <dgm:spPr/>
    </dgm:pt>
    <dgm:pt modelId="{B6C8A39B-BDCC-4010-A0E2-8681720D4EA5}" type="pres">
      <dgm:prSet presAssocID="{A6BEE36F-A594-41D6-A72C-9B5FE656A283}" presName="compNode" presStyleCnt="0"/>
      <dgm:spPr/>
    </dgm:pt>
    <dgm:pt modelId="{8F15F348-7F6D-40EC-A0FE-5B8400509371}" type="pres">
      <dgm:prSet presAssocID="{A6BEE36F-A594-41D6-A72C-9B5FE656A283}" presName="iconBgRect" presStyleLbl="bgShp" presStyleIdx="1" presStyleCnt="5"/>
      <dgm:spPr/>
    </dgm:pt>
    <dgm:pt modelId="{9AEB4A8D-C2B5-4890-8AD6-43C60BD71AAF}" type="pres">
      <dgm:prSet presAssocID="{A6BEE36F-A594-41D6-A72C-9B5FE656A28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7709A9B-AD07-4BFF-BAC4-B0BF545F58B0}" type="pres">
      <dgm:prSet presAssocID="{A6BEE36F-A594-41D6-A72C-9B5FE656A283}" presName="spaceRect" presStyleCnt="0"/>
      <dgm:spPr/>
    </dgm:pt>
    <dgm:pt modelId="{B01C68A4-406B-417A-B30E-04EC752C8CD9}" type="pres">
      <dgm:prSet presAssocID="{A6BEE36F-A594-41D6-A72C-9B5FE656A283}" presName="textRect" presStyleLbl="revTx" presStyleIdx="1" presStyleCnt="5">
        <dgm:presLayoutVars>
          <dgm:chMax val="1"/>
          <dgm:chPref val="1"/>
        </dgm:presLayoutVars>
      </dgm:prSet>
      <dgm:spPr/>
    </dgm:pt>
    <dgm:pt modelId="{F28800A7-B62D-4932-AE60-E730847522CA}" type="pres">
      <dgm:prSet presAssocID="{66267116-7B38-4E75-9C39-9A96E4B0BCA8}" presName="sibTrans" presStyleCnt="0"/>
      <dgm:spPr/>
    </dgm:pt>
    <dgm:pt modelId="{2A9447FE-350F-4CC6-8432-B3BA707C1046}" type="pres">
      <dgm:prSet presAssocID="{0E25CF7F-AF4D-4B01-9638-F68A9C9053BA}" presName="compNode" presStyleCnt="0"/>
      <dgm:spPr/>
    </dgm:pt>
    <dgm:pt modelId="{0A03AC04-D1E4-4A28-8886-7FEA67556355}" type="pres">
      <dgm:prSet presAssocID="{0E25CF7F-AF4D-4B01-9638-F68A9C9053BA}" presName="iconBgRect" presStyleLbl="bgShp" presStyleIdx="2" presStyleCnt="5"/>
      <dgm:spPr/>
    </dgm:pt>
    <dgm:pt modelId="{B806C9D9-6E59-4EFC-98F3-143E149D09DC}" type="pres">
      <dgm:prSet presAssocID="{0E25CF7F-AF4D-4B01-9638-F68A9C9053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D32349E8-E8FE-4ABD-8204-B676867132FB}" type="pres">
      <dgm:prSet presAssocID="{0E25CF7F-AF4D-4B01-9638-F68A9C9053BA}" presName="spaceRect" presStyleCnt="0"/>
      <dgm:spPr/>
    </dgm:pt>
    <dgm:pt modelId="{3CE90CEC-442C-4EF3-BB6A-8477741AD3D1}" type="pres">
      <dgm:prSet presAssocID="{0E25CF7F-AF4D-4B01-9638-F68A9C9053BA}" presName="textRect" presStyleLbl="revTx" presStyleIdx="2" presStyleCnt="5">
        <dgm:presLayoutVars>
          <dgm:chMax val="1"/>
          <dgm:chPref val="1"/>
        </dgm:presLayoutVars>
      </dgm:prSet>
      <dgm:spPr/>
    </dgm:pt>
    <dgm:pt modelId="{063FDEFC-04AD-43A1-AD68-3BEDAC0F3693}" type="pres">
      <dgm:prSet presAssocID="{818B1C21-D7A0-42CB-861A-F5AA8DD1867B}" presName="sibTrans" presStyleCnt="0"/>
      <dgm:spPr/>
    </dgm:pt>
    <dgm:pt modelId="{CE379451-487A-4961-B932-D590E80A5237}" type="pres">
      <dgm:prSet presAssocID="{454BC71D-9EB3-4E21-A02E-D28611266242}" presName="compNode" presStyleCnt="0"/>
      <dgm:spPr/>
    </dgm:pt>
    <dgm:pt modelId="{56770A84-249F-4F50-B847-79F00CEB9D14}" type="pres">
      <dgm:prSet presAssocID="{454BC71D-9EB3-4E21-A02E-D28611266242}" presName="iconBgRect" presStyleLbl="bgShp" presStyleIdx="3" presStyleCnt="5"/>
      <dgm:spPr/>
    </dgm:pt>
    <dgm:pt modelId="{2DB3F023-3322-4091-9CC6-228536343F34}" type="pres">
      <dgm:prSet presAssocID="{454BC71D-9EB3-4E21-A02E-D2861126624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08D9763-4B50-4BCA-A196-C644A5D5C3AD}" type="pres">
      <dgm:prSet presAssocID="{454BC71D-9EB3-4E21-A02E-D28611266242}" presName="spaceRect" presStyleCnt="0"/>
      <dgm:spPr/>
    </dgm:pt>
    <dgm:pt modelId="{33A59ABC-EA21-40D3-86AF-AC45AF525AFF}" type="pres">
      <dgm:prSet presAssocID="{454BC71D-9EB3-4E21-A02E-D28611266242}" presName="textRect" presStyleLbl="revTx" presStyleIdx="3" presStyleCnt="5">
        <dgm:presLayoutVars>
          <dgm:chMax val="1"/>
          <dgm:chPref val="1"/>
        </dgm:presLayoutVars>
      </dgm:prSet>
      <dgm:spPr/>
    </dgm:pt>
    <dgm:pt modelId="{8F961A69-9CF7-4B62-A829-5C7F1647FD55}" type="pres">
      <dgm:prSet presAssocID="{79F88E69-0EF1-4F59-ABDA-F4848F45EB9D}" presName="sibTrans" presStyleCnt="0"/>
      <dgm:spPr/>
    </dgm:pt>
    <dgm:pt modelId="{F7C75CF3-579D-4E49-9723-DBEACDEB2157}" type="pres">
      <dgm:prSet presAssocID="{38578F35-F147-4B58-A882-7B332125699C}" presName="compNode" presStyleCnt="0"/>
      <dgm:spPr/>
    </dgm:pt>
    <dgm:pt modelId="{6BE9D1F8-39EE-46FC-9C9F-E23A202C42E8}" type="pres">
      <dgm:prSet presAssocID="{38578F35-F147-4B58-A882-7B332125699C}" presName="iconBgRect" presStyleLbl="bgShp" presStyleIdx="4" presStyleCnt="5"/>
      <dgm:spPr/>
    </dgm:pt>
    <dgm:pt modelId="{AF21074C-DA93-4C9C-AF3E-5FAE5221045A}" type="pres">
      <dgm:prSet presAssocID="{38578F35-F147-4B58-A882-7B33212569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0F80EEC4-471F-485E-B2C0-DD4606E13443}" type="pres">
      <dgm:prSet presAssocID="{38578F35-F147-4B58-A882-7B332125699C}" presName="spaceRect" presStyleCnt="0"/>
      <dgm:spPr/>
    </dgm:pt>
    <dgm:pt modelId="{9839058D-DED1-4699-AC1B-BC5362D62830}" type="pres">
      <dgm:prSet presAssocID="{38578F35-F147-4B58-A882-7B332125699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2B9FA16-D469-4A67-B066-27FCE25DDC59}" srcId="{38A31272-BC8D-49AF-829C-9EF271CD949A}" destId="{8F2362DB-A3F4-4289-900C-AB0FDC70F0CD}" srcOrd="0" destOrd="0" parTransId="{54D9475D-B0A9-4541-A3C5-85ADEAA21D08}" sibTransId="{D39287FD-A92C-4C9D-806A-F8A6A9DA011E}"/>
    <dgm:cxn modelId="{6CEDA31B-6AA8-478F-AB7C-24CC37DB95CA}" srcId="{38A31272-BC8D-49AF-829C-9EF271CD949A}" destId="{0E25CF7F-AF4D-4B01-9638-F68A9C9053BA}" srcOrd="2" destOrd="0" parTransId="{444D3542-5306-465D-AE8B-EE8BBAC561D4}" sibTransId="{818B1C21-D7A0-42CB-861A-F5AA8DD1867B}"/>
    <dgm:cxn modelId="{FD41163D-6A14-4589-AAED-F38CAF8A18A0}" type="presOf" srcId="{8F2362DB-A3F4-4289-900C-AB0FDC70F0CD}" destId="{EA775AD2-BE49-4E16-8C33-3A4CA7FF6C88}" srcOrd="0" destOrd="0" presId="urn:microsoft.com/office/officeart/2018/5/layout/IconCircleLabelList"/>
    <dgm:cxn modelId="{273DF75F-800E-4C40-B7EA-CAAE80421FC8}" srcId="{38A31272-BC8D-49AF-829C-9EF271CD949A}" destId="{454BC71D-9EB3-4E21-A02E-D28611266242}" srcOrd="3" destOrd="0" parTransId="{2B27FB76-5C85-4534-B6A1-7F84E2FE0973}" sibTransId="{79F88E69-0EF1-4F59-ABDA-F4848F45EB9D}"/>
    <dgm:cxn modelId="{4E808971-FD22-4081-AF5C-B8AB148FB223}" type="presOf" srcId="{0E25CF7F-AF4D-4B01-9638-F68A9C9053BA}" destId="{3CE90CEC-442C-4EF3-BB6A-8477741AD3D1}" srcOrd="0" destOrd="0" presId="urn:microsoft.com/office/officeart/2018/5/layout/IconCircleLabelList"/>
    <dgm:cxn modelId="{FA7E9688-DE30-4106-9503-368F19896B2A}" type="presOf" srcId="{A6BEE36F-A594-41D6-A72C-9B5FE656A283}" destId="{B01C68A4-406B-417A-B30E-04EC752C8CD9}" srcOrd="0" destOrd="0" presId="urn:microsoft.com/office/officeart/2018/5/layout/IconCircleLabelList"/>
    <dgm:cxn modelId="{62E0F588-26AD-4025-81D3-DF76A4A385A7}" srcId="{38A31272-BC8D-49AF-829C-9EF271CD949A}" destId="{38578F35-F147-4B58-A882-7B332125699C}" srcOrd="4" destOrd="0" parTransId="{18B3C83C-B99D-4387-91FB-7B0BA88E2A85}" sibTransId="{6D76DCD4-959D-4FE4-819F-6B28BDCAB239}"/>
    <dgm:cxn modelId="{8D895C93-9E43-4C49-BD7E-5F577D8949B8}" type="presOf" srcId="{38A31272-BC8D-49AF-829C-9EF271CD949A}" destId="{97697EBC-289C-41EC-B8F4-044EA29302E9}" srcOrd="0" destOrd="0" presId="urn:microsoft.com/office/officeart/2018/5/layout/IconCircleLabelList"/>
    <dgm:cxn modelId="{D1271598-41FE-4A04-80E9-FE84AD86D596}" type="presOf" srcId="{454BC71D-9EB3-4E21-A02E-D28611266242}" destId="{33A59ABC-EA21-40D3-86AF-AC45AF525AFF}" srcOrd="0" destOrd="0" presId="urn:microsoft.com/office/officeart/2018/5/layout/IconCircleLabelList"/>
    <dgm:cxn modelId="{84312DBE-666E-4E0D-861B-3ED0C4948535}" type="presOf" srcId="{38578F35-F147-4B58-A882-7B332125699C}" destId="{9839058D-DED1-4699-AC1B-BC5362D62830}" srcOrd="0" destOrd="0" presId="urn:microsoft.com/office/officeart/2018/5/layout/IconCircleLabelList"/>
    <dgm:cxn modelId="{F5379ED7-87E3-4ACC-A44E-F81FBE2B0BEB}" srcId="{38A31272-BC8D-49AF-829C-9EF271CD949A}" destId="{A6BEE36F-A594-41D6-A72C-9B5FE656A283}" srcOrd="1" destOrd="0" parTransId="{9E214723-2AE8-472B-8D5D-396BE8FD829B}" sibTransId="{66267116-7B38-4E75-9C39-9A96E4B0BCA8}"/>
    <dgm:cxn modelId="{D1174EF5-C5DC-4530-BB3A-D65849B93644}" type="presParOf" srcId="{97697EBC-289C-41EC-B8F4-044EA29302E9}" destId="{A6C37A1B-F88B-4C06-BCEC-C0AB50704EBC}" srcOrd="0" destOrd="0" presId="urn:microsoft.com/office/officeart/2018/5/layout/IconCircleLabelList"/>
    <dgm:cxn modelId="{DC23A896-115B-4316-96A5-88488AEAB17A}" type="presParOf" srcId="{A6C37A1B-F88B-4C06-BCEC-C0AB50704EBC}" destId="{E589D6FE-F133-45C0-830A-94AD26F30A3C}" srcOrd="0" destOrd="0" presId="urn:microsoft.com/office/officeart/2018/5/layout/IconCircleLabelList"/>
    <dgm:cxn modelId="{F3072C72-1E9E-44C8-805D-B3B2817AF978}" type="presParOf" srcId="{A6C37A1B-F88B-4C06-BCEC-C0AB50704EBC}" destId="{A88479C0-40C4-44A6-B85C-032751C61CD7}" srcOrd="1" destOrd="0" presId="urn:microsoft.com/office/officeart/2018/5/layout/IconCircleLabelList"/>
    <dgm:cxn modelId="{0D23FD6D-CC07-4836-A17D-35099E1D6B76}" type="presParOf" srcId="{A6C37A1B-F88B-4C06-BCEC-C0AB50704EBC}" destId="{442E9610-CD05-40AC-A417-014A64B6A647}" srcOrd="2" destOrd="0" presId="urn:microsoft.com/office/officeart/2018/5/layout/IconCircleLabelList"/>
    <dgm:cxn modelId="{7E69EEDD-C029-4E1D-83A8-5B3E0BF59C7B}" type="presParOf" srcId="{A6C37A1B-F88B-4C06-BCEC-C0AB50704EBC}" destId="{EA775AD2-BE49-4E16-8C33-3A4CA7FF6C88}" srcOrd="3" destOrd="0" presId="urn:microsoft.com/office/officeart/2018/5/layout/IconCircleLabelList"/>
    <dgm:cxn modelId="{E87650A7-F7B0-49E3-A2A1-4C6ADAD7589D}" type="presParOf" srcId="{97697EBC-289C-41EC-B8F4-044EA29302E9}" destId="{9FEF80CC-DC30-4113-B94A-47C5C6AB65B7}" srcOrd="1" destOrd="0" presId="urn:microsoft.com/office/officeart/2018/5/layout/IconCircleLabelList"/>
    <dgm:cxn modelId="{C871D651-E18D-454D-9BC8-882483980A03}" type="presParOf" srcId="{97697EBC-289C-41EC-B8F4-044EA29302E9}" destId="{B6C8A39B-BDCC-4010-A0E2-8681720D4EA5}" srcOrd="2" destOrd="0" presId="urn:microsoft.com/office/officeart/2018/5/layout/IconCircleLabelList"/>
    <dgm:cxn modelId="{308CD838-E591-41F5-972B-3EB51C4403A5}" type="presParOf" srcId="{B6C8A39B-BDCC-4010-A0E2-8681720D4EA5}" destId="{8F15F348-7F6D-40EC-A0FE-5B8400509371}" srcOrd="0" destOrd="0" presId="urn:microsoft.com/office/officeart/2018/5/layout/IconCircleLabelList"/>
    <dgm:cxn modelId="{C1D532E3-D05C-49E0-8F55-7C130477C571}" type="presParOf" srcId="{B6C8A39B-BDCC-4010-A0E2-8681720D4EA5}" destId="{9AEB4A8D-C2B5-4890-8AD6-43C60BD71AAF}" srcOrd="1" destOrd="0" presId="urn:microsoft.com/office/officeart/2018/5/layout/IconCircleLabelList"/>
    <dgm:cxn modelId="{112CFCC3-99F1-4A57-BC40-81472F9B81E1}" type="presParOf" srcId="{B6C8A39B-BDCC-4010-A0E2-8681720D4EA5}" destId="{67709A9B-AD07-4BFF-BAC4-B0BF545F58B0}" srcOrd="2" destOrd="0" presId="urn:microsoft.com/office/officeart/2018/5/layout/IconCircleLabelList"/>
    <dgm:cxn modelId="{6397A5C7-3255-41EE-AB18-4E354E00F32E}" type="presParOf" srcId="{B6C8A39B-BDCC-4010-A0E2-8681720D4EA5}" destId="{B01C68A4-406B-417A-B30E-04EC752C8CD9}" srcOrd="3" destOrd="0" presId="urn:microsoft.com/office/officeart/2018/5/layout/IconCircleLabelList"/>
    <dgm:cxn modelId="{06393917-0D90-4BAA-A8F8-8F08CF1D2485}" type="presParOf" srcId="{97697EBC-289C-41EC-B8F4-044EA29302E9}" destId="{F28800A7-B62D-4932-AE60-E730847522CA}" srcOrd="3" destOrd="0" presId="urn:microsoft.com/office/officeart/2018/5/layout/IconCircleLabelList"/>
    <dgm:cxn modelId="{7B328417-CDDA-4263-9850-D4F892315E91}" type="presParOf" srcId="{97697EBC-289C-41EC-B8F4-044EA29302E9}" destId="{2A9447FE-350F-4CC6-8432-B3BA707C1046}" srcOrd="4" destOrd="0" presId="urn:microsoft.com/office/officeart/2018/5/layout/IconCircleLabelList"/>
    <dgm:cxn modelId="{37D48A55-50BA-4683-AA3B-47EFDF66D315}" type="presParOf" srcId="{2A9447FE-350F-4CC6-8432-B3BA707C1046}" destId="{0A03AC04-D1E4-4A28-8886-7FEA67556355}" srcOrd="0" destOrd="0" presId="urn:microsoft.com/office/officeart/2018/5/layout/IconCircleLabelList"/>
    <dgm:cxn modelId="{E64B1F4A-E123-4F3F-B515-94E401D76A8A}" type="presParOf" srcId="{2A9447FE-350F-4CC6-8432-B3BA707C1046}" destId="{B806C9D9-6E59-4EFC-98F3-143E149D09DC}" srcOrd="1" destOrd="0" presId="urn:microsoft.com/office/officeart/2018/5/layout/IconCircleLabelList"/>
    <dgm:cxn modelId="{8F2E4F99-E1F9-4C54-AFF6-AFFD1B0AEDB7}" type="presParOf" srcId="{2A9447FE-350F-4CC6-8432-B3BA707C1046}" destId="{D32349E8-E8FE-4ABD-8204-B676867132FB}" srcOrd="2" destOrd="0" presId="urn:microsoft.com/office/officeart/2018/5/layout/IconCircleLabelList"/>
    <dgm:cxn modelId="{E8FD3E39-F7FB-47F0-8A9E-D7893E485192}" type="presParOf" srcId="{2A9447FE-350F-4CC6-8432-B3BA707C1046}" destId="{3CE90CEC-442C-4EF3-BB6A-8477741AD3D1}" srcOrd="3" destOrd="0" presId="urn:microsoft.com/office/officeart/2018/5/layout/IconCircleLabelList"/>
    <dgm:cxn modelId="{C3430ED1-CBBE-4EC1-AB09-BA761FDA6902}" type="presParOf" srcId="{97697EBC-289C-41EC-B8F4-044EA29302E9}" destId="{063FDEFC-04AD-43A1-AD68-3BEDAC0F3693}" srcOrd="5" destOrd="0" presId="urn:microsoft.com/office/officeart/2018/5/layout/IconCircleLabelList"/>
    <dgm:cxn modelId="{19558994-8A98-4E7E-BDBA-243A19387F97}" type="presParOf" srcId="{97697EBC-289C-41EC-B8F4-044EA29302E9}" destId="{CE379451-487A-4961-B932-D590E80A5237}" srcOrd="6" destOrd="0" presId="urn:microsoft.com/office/officeart/2018/5/layout/IconCircleLabelList"/>
    <dgm:cxn modelId="{7C645066-5352-431C-A963-6BB9F18D9C90}" type="presParOf" srcId="{CE379451-487A-4961-B932-D590E80A5237}" destId="{56770A84-249F-4F50-B847-79F00CEB9D14}" srcOrd="0" destOrd="0" presId="urn:microsoft.com/office/officeart/2018/5/layout/IconCircleLabelList"/>
    <dgm:cxn modelId="{1ED2E32A-6670-4831-9F20-09BE829260C1}" type="presParOf" srcId="{CE379451-487A-4961-B932-D590E80A5237}" destId="{2DB3F023-3322-4091-9CC6-228536343F34}" srcOrd="1" destOrd="0" presId="urn:microsoft.com/office/officeart/2018/5/layout/IconCircleLabelList"/>
    <dgm:cxn modelId="{1990B259-84E4-4D0D-86D5-E999DFE964A4}" type="presParOf" srcId="{CE379451-487A-4961-B932-D590E80A5237}" destId="{608D9763-4B50-4BCA-A196-C644A5D5C3AD}" srcOrd="2" destOrd="0" presId="urn:microsoft.com/office/officeart/2018/5/layout/IconCircleLabelList"/>
    <dgm:cxn modelId="{630687F9-FBF4-48E1-8A6B-4BF4D60FEE53}" type="presParOf" srcId="{CE379451-487A-4961-B932-D590E80A5237}" destId="{33A59ABC-EA21-40D3-86AF-AC45AF525AFF}" srcOrd="3" destOrd="0" presId="urn:microsoft.com/office/officeart/2018/5/layout/IconCircleLabelList"/>
    <dgm:cxn modelId="{714E5AED-E2C5-4D9C-B16C-F044672780B1}" type="presParOf" srcId="{97697EBC-289C-41EC-B8F4-044EA29302E9}" destId="{8F961A69-9CF7-4B62-A829-5C7F1647FD55}" srcOrd="7" destOrd="0" presId="urn:microsoft.com/office/officeart/2018/5/layout/IconCircleLabelList"/>
    <dgm:cxn modelId="{AA7BFA5C-69C9-4577-A8D0-71FD047AB3B2}" type="presParOf" srcId="{97697EBC-289C-41EC-B8F4-044EA29302E9}" destId="{F7C75CF3-579D-4E49-9723-DBEACDEB2157}" srcOrd="8" destOrd="0" presId="urn:microsoft.com/office/officeart/2018/5/layout/IconCircleLabelList"/>
    <dgm:cxn modelId="{16B41692-42D1-44F7-8178-0F12902BE07F}" type="presParOf" srcId="{F7C75CF3-579D-4E49-9723-DBEACDEB2157}" destId="{6BE9D1F8-39EE-46FC-9C9F-E23A202C42E8}" srcOrd="0" destOrd="0" presId="urn:microsoft.com/office/officeart/2018/5/layout/IconCircleLabelList"/>
    <dgm:cxn modelId="{100270BD-37A3-4684-B3D9-7D42B0F3F054}" type="presParOf" srcId="{F7C75CF3-579D-4E49-9723-DBEACDEB2157}" destId="{AF21074C-DA93-4C9C-AF3E-5FAE5221045A}" srcOrd="1" destOrd="0" presId="urn:microsoft.com/office/officeart/2018/5/layout/IconCircleLabelList"/>
    <dgm:cxn modelId="{38AFDA58-BFE0-4986-A38B-DA9ED0F24605}" type="presParOf" srcId="{F7C75CF3-579D-4E49-9723-DBEACDEB2157}" destId="{0F80EEC4-471F-485E-B2C0-DD4606E13443}" srcOrd="2" destOrd="0" presId="urn:microsoft.com/office/officeart/2018/5/layout/IconCircleLabelList"/>
    <dgm:cxn modelId="{DD164800-2E0F-4588-9FB4-B9948DC88A12}" type="presParOf" srcId="{F7C75CF3-579D-4E49-9723-DBEACDEB2157}" destId="{9839058D-DED1-4699-AC1B-BC5362D6283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CA996-BCC5-403F-BD00-8A5A24A30940}">
      <dsp:nvSpPr>
        <dsp:cNvPr id="0" name=""/>
        <dsp:cNvSpPr/>
      </dsp:nvSpPr>
      <dsp:spPr>
        <a:xfrm>
          <a:off x="0" y="465"/>
          <a:ext cx="9237662" cy="10883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744B29-28B3-448B-848F-F6C3A0667B76}">
      <dsp:nvSpPr>
        <dsp:cNvPr id="0" name=""/>
        <dsp:cNvSpPr/>
      </dsp:nvSpPr>
      <dsp:spPr>
        <a:xfrm>
          <a:off x="329212" y="245333"/>
          <a:ext cx="598568" cy="5985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46264E-59D4-4AB4-A456-2D7FD92F6E63}">
      <dsp:nvSpPr>
        <dsp:cNvPr id="0" name=""/>
        <dsp:cNvSpPr/>
      </dsp:nvSpPr>
      <dsp:spPr>
        <a:xfrm>
          <a:off x="1256993" y="465"/>
          <a:ext cx="798066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>
              <a:latin typeface="Trade Gothic Next Light" panose="020B0403040303020004" pitchFamily="34" charset="0"/>
            </a:rPr>
            <a:t>Legacy transmission channels bottleneck the audio quality</a:t>
          </a:r>
          <a:endParaRPr lang="en-US" sz="2500" kern="1200" dirty="0">
            <a:latin typeface="Trade Gothic Next Light" panose="020B0403040303020004" pitchFamily="34" charset="0"/>
          </a:endParaRPr>
        </a:p>
      </dsp:txBody>
      <dsp:txXfrm>
        <a:off x="1256993" y="465"/>
        <a:ext cx="7980668" cy="1088305"/>
      </dsp:txXfrm>
    </dsp:sp>
    <dsp:sp modelId="{B66468F7-4756-42B8-AD8A-10F8F84728FE}">
      <dsp:nvSpPr>
        <dsp:cNvPr id="0" name=""/>
        <dsp:cNvSpPr/>
      </dsp:nvSpPr>
      <dsp:spPr>
        <a:xfrm>
          <a:off x="0" y="1360847"/>
          <a:ext cx="9237662" cy="10883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755A28-1FC6-4F04-A94A-C2B5317959FA}">
      <dsp:nvSpPr>
        <dsp:cNvPr id="0" name=""/>
        <dsp:cNvSpPr/>
      </dsp:nvSpPr>
      <dsp:spPr>
        <a:xfrm>
          <a:off x="329212" y="1605715"/>
          <a:ext cx="598568" cy="5985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4D404-1C9F-4D74-898C-5C791B649E82}">
      <dsp:nvSpPr>
        <dsp:cNvPr id="0" name=""/>
        <dsp:cNvSpPr/>
      </dsp:nvSpPr>
      <dsp:spPr>
        <a:xfrm>
          <a:off x="1256993" y="1360847"/>
          <a:ext cx="798066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>
              <a:latin typeface="Trade Gothic Next Light" panose="020B0403040303020004" pitchFamily="34" charset="0"/>
            </a:rPr>
            <a:t>Recreate higher bandwidth through software</a:t>
          </a:r>
          <a:endParaRPr lang="en-US" sz="2500" kern="1200" dirty="0">
            <a:latin typeface="Trade Gothic Next Light" panose="020B0403040303020004" pitchFamily="34" charset="0"/>
          </a:endParaRPr>
        </a:p>
      </dsp:txBody>
      <dsp:txXfrm>
        <a:off x="1256993" y="1360847"/>
        <a:ext cx="7980668" cy="1088305"/>
      </dsp:txXfrm>
    </dsp:sp>
    <dsp:sp modelId="{4FA34191-B22B-43C0-B065-F8B5D515BA53}">
      <dsp:nvSpPr>
        <dsp:cNvPr id="0" name=""/>
        <dsp:cNvSpPr/>
      </dsp:nvSpPr>
      <dsp:spPr>
        <a:xfrm>
          <a:off x="0" y="2721229"/>
          <a:ext cx="9237662" cy="108830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B92C0-9DB3-4508-9453-0AB85D539D78}">
      <dsp:nvSpPr>
        <dsp:cNvPr id="0" name=""/>
        <dsp:cNvSpPr/>
      </dsp:nvSpPr>
      <dsp:spPr>
        <a:xfrm>
          <a:off x="329212" y="2966098"/>
          <a:ext cx="598568" cy="5985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3D924-82B1-4582-A0EA-0D0C12780AA2}">
      <dsp:nvSpPr>
        <dsp:cNvPr id="0" name=""/>
        <dsp:cNvSpPr/>
      </dsp:nvSpPr>
      <dsp:spPr>
        <a:xfrm>
          <a:off x="1256993" y="2721229"/>
          <a:ext cx="798066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 dirty="0">
              <a:latin typeface="Trade Gothic Next Light" panose="020B0403040303020004" pitchFamily="34" charset="0"/>
            </a:rPr>
            <a:t>ASR at communication nodes extend the bandwidth of a signal at the end-point</a:t>
          </a:r>
          <a:endParaRPr lang="en-US" sz="2500" kern="1200" dirty="0">
            <a:latin typeface="Trade Gothic Next Light" panose="020B0403040303020004" pitchFamily="34" charset="0"/>
          </a:endParaRPr>
        </a:p>
      </dsp:txBody>
      <dsp:txXfrm>
        <a:off x="1256993" y="2721229"/>
        <a:ext cx="798066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9D6FE-F133-45C0-830A-94AD26F30A3C}">
      <dsp:nvSpPr>
        <dsp:cNvPr id="0" name=""/>
        <dsp:cNvSpPr/>
      </dsp:nvSpPr>
      <dsp:spPr>
        <a:xfrm>
          <a:off x="478800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479C0-40C4-44A6-B85C-032751C61CD7}">
      <dsp:nvSpPr>
        <dsp:cNvPr id="0" name=""/>
        <dsp:cNvSpPr/>
      </dsp:nvSpPr>
      <dsp:spPr>
        <a:xfrm>
          <a:off x="712800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75AD2-BE49-4E16-8C33-3A4CA7FF6C88}">
      <dsp:nvSpPr>
        <dsp:cNvPr id="0" name=""/>
        <dsp:cNvSpPr/>
      </dsp:nvSpPr>
      <dsp:spPr>
        <a:xfrm>
          <a:off x="12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700" kern="1200" dirty="0"/>
            <a:t>Telephony</a:t>
          </a:r>
          <a:endParaRPr lang="en-US" sz="1700" kern="1200" dirty="0"/>
        </a:p>
      </dsp:txBody>
      <dsp:txXfrm>
        <a:off x="127800" y="2535669"/>
        <a:ext cx="1800000" cy="720000"/>
      </dsp:txXfrm>
    </dsp:sp>
    <dsp:sp modelId="{8F15F348-7F6D-40EC-A0FE-5B8400509371}">
      <dsp:nvSpPr>
        <dsp:cNvPr id="0" name=""/>
        <dsp:cNvSpPr/>
      </dsp:nvSpPr>
      <dsp:spPr>
        <a:xfrm>
          <a:off x="2593800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B4A8D-C2B5-4890-8AD6-43C60BD71AAF}">
      <dsp:nvSpPr>
        <dsp:cNvPr id="0" name=""/>
        <dsp:cNvSpPr/>
      </dsp:nvSpPr>
      <dsp:spPr>
        <a:xfrm>
          <a:off x="282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1C68A4-406B-417A-B30E-04EC752C8CD9}">
      <dsp:nvSpPr>
        <dsp:cNvPr id="0" name=""/>
        <dsp:cNvSpPr/>
      </dsp:nvSpPr>
      <dsp:spPr>
        <a:xfrm>
          <a:off x="224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700" kern="1200" dirty="0"/>
            <a:t>Data compression</a:t>
          </a:r>
          <a:endParaRPr lang="en-US" sz="1700" kern="1200" dirty="0"/>
        </a:p>
      </dsp:txBody>
      <dsp:txXfrm>
        <a:off x="2242800" y="2535669"/>
        <a:ext cx="1800000" cy="720000"/>
      </dsp:txXfrm>
    </dsp:sp>
    <dsp:sp modelId="{0A03AC04-D1E4-4A28-8886-7FEA67556355}">
      <dsp:nvSpPr>
        <dsp:cNvPr id="0" name=""/>
        <dsp:cNvSpPr/>
      </dsp:nvSpPr>
      <dsp:spPr>
        <a:xfrm>
          <a:off x="4708800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6C9D9-6E59-4EFC-98F3-143E149D09DC}">
      <dsp:nvSpPr>
        <dsp:cNvPr id="0" name=""/>
        <dsp:cNvSpPr/>
      </dsp:nvSpPr>
      <dsp:spPr>
        <a:xfrm>
          <a:off x="494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90CEC-442C-4EF3-BB6A-8477741AD3D1}">
      <dsp:nvSpPr>
        <dsp:cNvPr id="0" name=""/>
        <dsp:cNvSpPr/>
      </dsp:nvSpPr>
      <dsp:spPr>
        <a:xfrm>
          <a:off x="435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700" kern="1200"/>
            <a:t>Forensics</a:t>
          </a:r>
          <a:endParaRPr lang="en-US" sz="1700" kern="1200"/>
        </a:p>
      </dsp:txBody>
      <dsp:txXfrm>
        <a:off x="4357800" y="2535669"/>
        <a:ext cx="1800000" cy="720000"/>
      </dsp:txXfrm>
    </dsp:sp>
    <dsp:sp modelId="{56770A84-249F-4F50-B847-79F00CEB9D14}">
      <dsp:nvSpPr>
        <dsp:cNvPr id="0" name=""/>
        <dsp:cNvSpPr/>
      </dsp:nvSpPr>
      <dsp:spPr>
        <a:xfrm>
          <a:off x="6823800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3F023-3322-4091-9CC6-228536343F34}">
      <dsp:nvSpPr>
        <dsp:cNvPr id="0" name=""/>
        <dsp:cNvSpPr/>
      </dsp:nvSpPr>
      <dsp:spPr>
        <a:xfrm>
          <a:off x="7057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59ABC-EA21-40D3-86AF-AC45AF525AFF}">
      <dsp:nvSpPr>
        <dsp:cNvPr id="0" name=""/>
        <dsp:cNvSpPr/>
      </dsp:nvSpPr>
      <dsp:spPr>
        <a:xfrm>
          <a:off x="6472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700" kern="1200"/>
            <a:t>Restoration of low-quality media</a:t>
          </a:r>
          <a:endParaRPr lang="en-US" sz="1700" kern="1200"/>
        </a:p>
      </dsp:txBody>
      <dsp:txXfrm>
        <a:off x="6472800" y="2535669"/>
        <a:ext cx="1800000" cy="720000"/>
      </dsp:txXfrm>
    </dsp:sp>
    <dsp:sp modelId="{6BE9D1F8-39EE-46FC-9C9F-E23A202C42E8}">
      <dsp:nvSpPr>
        <dsp:cNvPr id="0" name=""/>
        <dsp:cNvSpPr/>
      </dsp:nvSpPr>
      <dsp:spPr>
        <a:xfrm>
          <a:off x="8938800" y="109566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1074C-DA93-4C9C-AF3E-5FAE5221045A}">
      <dsp:nvSpPr>
        <dsp:cNvPr id="0" name=""/>
        <dsp:cNvSpPr/>
      </dsp:nvSpPr>
      <dsp:spPr>
        <a:xfrm>
          <a:off x="9172800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9058D-DED1-4699-AC1B-BC5362D62830}">
      <dsp:nvSpPr>
        <dsp:cNvPr id="0" name=""/>
        <dsp:cNvSpPr/>
      </dsp:nvSpPr>
      <dsp:spPr>
        <a:xfrm>
          <a:off x="8587800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700" kern="1200"/>
            <a:t>Text-to-speech pipelines</a:t>
          </a:r>
          <a:endParaRPr lang="en-US" sz="1700" kern="1200"/>
        </a:p>
      </dsp:txBody>
      <dsp:txXfrm>
        <a:off x="8587800" y="2535669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9F845-5CD5-41AD-922B-5308139BC61E}" type="datetimeFigureOut">
              <a:rPr lang="en-AU" smtClean="0"/>
              <a:t>11/10/2021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F7991-2CE4-4649-A8D1-653863625F2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743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Write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177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An epoch is one ‘round’ of training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8883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Single RTX3080 was used for training, but parallelising can lead to much faster training</a:t>
            </a:r>
          </a:p>
          <a:p>
            <a:pPr marL="171450" indent="-171450">
              <a:buFontTx/>
              <a:buChar char="-"/>
            </a:pPr>
            <a:r>
              <a:rPr lang="en-AU" dirty="0"/>
              <a:t>While SNR and LSD are good measures for objectively determining how similar an audio file is to the original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It is not very representative of human perception of audio quality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7280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Equivalent of audio </a:t>
            </a:r>
            <a:r>
              <a:rPr lang="en-GB" dirty="0" err="1"/>
              <a:t>sr</a:t>
            </a:r>
            <a:r>
              <a:rPr lang="en-GB" dirty="0"/>
              <a:t> but with images</a:t>
            </a:r>
          </a:p>
          <a:p>
            <a:pPr marL="171450" indent="-171450">
              <a:buFontTx/>
              <a:buChar char="-"/>
            </a:pPr>
            <a:r>
              <a:rPr lang="en-GB" dirty="0"/>
              <a:t>Top left: Image Super Resolution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Input: low res, blurry image</a:t>
            </a:r>
          </a:p>
          <a:p>
            <a:pPr marL="628650" lvl="1" indent="-171450">
              <a:buFontTx/>
              <a:buChar char="-"/>
            </a:pPr>
            <a:r>
              <a:rPr lang="en-GB" dirty="0"/>
              <a:t>Compressed</a:t>
            </a:r>
          </a:p>
          <a:p>
            <a:pPr marL="628650" lvl="1" indent="-171450">
              <a:buFontTx/>
              <a:buChar char="-"/>
            </a:pPr>
            <a:endParaRPr lang="en-GB" dirty="0"/>
          </a:p>
          <a:p>
            <a:pPr marL="171450" lvl="0" indent="-171450">
              <a:buFontTx/>
              <a:buChar char="-"/>
            </a:pPr>
            <a:r>
              <a:rPr lang="en-GB" dirty="0"/>
              <a:t>Right side: fill in the blanks</a:t>
            </a:r>
          </a:p>
          <a:p>
            <a:pPr marL="628650" lvl="1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00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How can ASR be used in telephony?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- </a:t>
            </a:r>
            <a:r>
              <a:rPr lang="en-AU" dirty="0">
                <a:latin typeface="Trade Gothic Next Light" panose="020B0403040303020004" pitchFamily="34" charset="0"/>
              </a:rPr>
              <a:t>Large-scale mobile communication infrastructure still contain many legacy transmission channels, which bottleneck the audio quality</a:t>
            </a:r>
            <a:endParaRPr lang="en-US" dirty="0">
              <a:latin typeface="Trade Gothic Next Light" panose="020B04030403030200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 - </a:t>
            </a:r>
            <a:r>
              <a:rPr lang="en-AU" dirty="0">
                <a:latin typeface="Trade Gothic Next Light" panose="020B0403040303020004" pitchFamily="34" charset="0"/>
              </a:rPr>
              <a:t>Using ASR, we can recreate the higher bandwidth through software</a:t>
            </a:r>
            <a:endParaRPr lang="en-US" dirty="0">
              <a:latin typeface="Trade Gothic Next Light" panose="020B04030403030200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>
                <a:latin typeface="Trade Gothic Next Light" panose="020B0403040303020004" pitchFamily="34" charset="0"/>
              </a:rPr>
              <a:t>One possible application is ASR at communication nodes to extend the bandwidth of a signal at the end-point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dirty="0">
                <a:latin typeface="Trade Gothic Next Light" panose="020B0403040303020004" pitchFamily="34" charset="0"/>
              </a:rPr>
              <a:t>Rather than upgrading all legacy transmission channels</a:t>
            </a:r>
            <a:endParaRPr lang="en-US" dirty="0">
              <a:latin typeface="Trade Gothic Next Light" panose="020B0403040303020004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6336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AU" dirty="0"/>
              <a:t>As mentioned </a:t>
            </a:r>
          </a:p>
          <a:p>
            <a:pPr marL="228600" indent="-228600">
              <a:buAutoNum type="arabicPeriod"/>
            </a:pPr>
            <a:r>
              <a:rPr lang="en-AU" dirty="0"/>
              <a:t>Data compression</a:t>
            </a:r>
          </a:p>
          <a:p>
            <a:pPr marL="628650" lvl="1" indent="-171450">
              <a:buFontTx/>
              <a:buChar char="-"/>
            </a:pPr>
            <a:r>
              <a:rPr lang="en-AU" dirty="0"/>
              <a:t>Could store or send data at lower resolutions to save space, then upscale when required</a:t>
            </a:r>
          </a:p>
          <a:p>
            <a:pPr marL="0" lvl="0" indent="0">
              <a:buFontTx/>
              <a:buNone/>
            </a:pPr>
            <a:r>
              <a:rPr lang="en-AU" dirty="0"/>
              <a:t>3. Forensics</a:t>
            </a:r>
          </a:p>
          <a:p>
            <a:pPr marL="171450" lvl="0" indent="-171450">
              <a:buFontTx/>
              <a:buChar char="-"/>
            </a:pPr>
            <a:r>
              <a:rPr lang="en-AU" dirty="0"/>
              <a:t>E.g. Have some audio clip but it is low resolution, we could use ASR to increase quality</a:t>
            </a:r>
          </a:p>
          <a:p>
            <a:pPr marL="0" lvl="0" indent="0">
              <a:buFontTx/>
              <a:buNone/>
            </a:pPr>
            <a:r>
              <a:rPr lang="en-AU" dirty="0"/>
              <a:t>4. Restoration of low-quality media</a:t>
            </a:r>
          </a:p>
          <a:p>
            <a:pPr marL="0" lvl="0" indent="0">
              <a:buFontTx/>
              <a:buNone/>
            </a:pPr>
            <a:r>
              <a:rPr lang="en-AU" dirty="0"/>
              <a:t> - Old movies or songs which are lower quality could be restored to a high quality</a:t>
            </a:r>
          </a:p>
          <a:p>
            <a:pPr marL="0" lvl="0" indent="0">
              <a:buFontTx/>
              <a:buNone/>
            </a:pPr>
            <a:r>
              <a:rPr lang="en-AU" dirty="0"/>
              <a:t>5. Text to speech pipelines</a:t>
            </a:r>
          </a:p>
          <a:p>
            <a:pPr marL="0" lvl="0" indent="0">
              <a:buFontTx/>
              <a:buNone/>
            </a:pPr>
            <a:r>
              <a:rPr lang="en-AU" dirty="0"/>
              <a:t>- TTS engines e.g. google assistant or </a:t>
            </a:r>
            <a:r>
              <a:rPr lang="en-AU" dirty="0" err="1"/>
              <a:t>siri</a:t>
            </a:r>
            <a:r>
              <a:rPr lang="en-AU" dirty="0"/>
              <a:t> could generate lower resolution audio,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904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Recently, neural network-based techniques have seen great success in </a:t>
            </a:r>
            <a:r>
              <a:rPr lang="en-GB" u="sng" dirty="0"/>
              <a:t>image super resolution</a:t>
            </a:r>
            <a:r>
              <a:rPr lang="en-GB" dirty="0"/>
              <a:t> and </a:t>
            </a:r>
            <a:r>
              <a:rPr lang="en-GB" u="sng" dirty="0"/>
              <a:t>image synthesis</a:t>
            </a:r>
            <a:r>
              <a:rPr lang="en-GB" dirty="0"/>
              <a:t> tasks, currently leading the state-of-the-art.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Specifically, generative adversarial networks (GANs) have shown large promise in their ability to fool even humans in image synthesis, creating incredibly lifelike photographs of fake people</a:t>
            </a:r>
            <a:endParaRPr lang="en-AU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749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/>
              <a:t>They were both created by Nvidia’s 2019 paper StyleGAN2</a:t>
            </a:r>
          </a:p>
          <a:p>
            <a:pPr marL="171450" indent="-171450">
              <a:buFontTx/>
              <a:buChar char="-"/>
            </a:pPr>
            <a:r>
              <a:rPr lang="en-AU" dirty="0"/>
              <a:t>Shows how amazing GANs can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890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/>
              <a:t>-Lim et al in their 2018 </a:t>
            </a:r>
            <a:r>
              <a:rPr lang="en-AU" sz="1200" dirty="0" err="1"/>
              <a:t>paperTime</a:t>
            </a:r>
            <a:r>
              <a:rPr lang="en-AU" sz="1200" dirty="0"/>
              <a:t>-Frequency Networks for ASR (</a:t>
            </a:r>
            <a:r>
              <a:rPr lang="en-AU" sz="1200" dirty="0" err="1"/>
              <a:t>TFNet</a:t>
            </a:r>
            <a:r>
              <a:rPr lang="en-AU" sz="1200" dirty="0"/>
              <a:t>)”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1200" dirty="0"/>
              <a:t>Showed that using a combination of time-domain and frequency-domain approaches with neural networks lead to significantly better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1200" dirty="0"/>
              <a:t>Kumar et al in their 2020 paper  “Neural </a:t>
            </a:r>
            <a:r>
              <a:rPr lang="en-AU" sz="1200" dirty="0" err="1"/>
              <a:t>Upsampling</a:t>
            </a:r>
            <a:r>
              <a:rPr lang="en-AU" sz="1200" dirty="0"/>
              <a:t> GAN”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1200" dirty="0"/>
              <a:t>Showed GANs can be successfully used in an ASR setting producing state-of-the-art results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1200" dirty="0"/>
              <a:t>Tian et al. in their 2020 paper, “Time-Frequency GAN Speech Synthesis”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AU" sz="1200" dirty="0"/>
              <a:t>Showed Time and Frequency approaches applied to GANs have promise in audio tasks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AU" sz="1200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727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421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F7991-2CE4-4649-A8D1-653863625F20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7407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90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8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296E4-06E2-4DD6-AE5F-D8567EF15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4B79AF-91C6-45AF-AC60-0E04C5BC1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044D1-E6DE-4851-B3B1-054CBABE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E2FB8-81CA-4926-937A-42396A101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557BD-D9BB-469E-87C7-2F2B58C75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31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13378-895F-4FEE-B15E-1A474EA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5FD23-FA96-4177-91C3-FBC6FBC19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DBAB0-7138-46EA-A152-AB4C96088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3AB6-072E-4B88-8C83-BAE3055A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FEF31-7849-44B6-9473-6B7FDEB0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8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B6F6-ED8E-4463-930B-167594197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A1A78-2F26-454C-B85F-DCA64E380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10E3-9E39-409B-BD01-6C0C0C5CB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44870-590A-4E8B-A9AD-181AA3FE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31158-71EE-43C5-A549-946448038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39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F3AB5-DEA0-4925-9400-940A1274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5F8C9-FC7F-49D7-AC5B-999586D73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3AF45-3094-46E0-A0E6-604527DF3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10F0A-46E5-40B0-84F8-A8BFE765A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B993C3-3A32-432F-8674-241B0A16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542C7-3764-4E76-A3A9-C12C959BC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96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D8D2-1D99-4FAE-9928-8EF07489B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1AFEF-EF23-4088-BE1B-F40DF2A39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961ED9-9343-48D8-860D-CD569F845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42460-D32C-4E17-ACAB-BEEE64C42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B8464-0231-449D-8D5C-1BC5CAA2A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55439B-9CDB-4EEF-84E5-C169CD0B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F0393-79B9-4F6A-9A38-DE3581E3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F1B572-79A7-4A27-B8CA-A6E784E0A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76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5BA4-8EF9-4E36-82F9-EE1E5D973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50AEC-FC44-4221-A5B8-59FCE45E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1B539-7509-40B4-B2DD-0B44F4660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6E18-6A54-46E7-8B6A-A3CA517E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35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2C081C-B4C5-4035-94EB-421E8030E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45744E-ACC1-4885-80DC-E172260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74735-B00A-4D0D-B34B-B1D340D9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52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3E97-1EDA-460D-804F-83FBBE7E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EAF2F-5830-4A9B-9EFD-B5D10FFC2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67878-F667-4C06-8554-0357F2CB1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4D8B6-F06B-47CE-B00E-B9AEB991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CD5DF-88B1-4412-8AA5-0B5148A0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08AE6-0385-4219-BC95-15581A5D7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1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93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0751-399E-40EF-A792-C8B62B836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2C3087-15A9-4E56-A03A-8A7B99A82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D8F63-C651-4995-9563-97E2DAED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22B73-7064-4C50-A950-8244875A1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28139-E1F5-467C-BDE0-099AB5D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55E66-8274-4806-90AE-30C6B070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43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7EB0B-C6FD-45B4-A2E7-A161C30F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FA1B4A-69EB-4821-976B-E5AAC15BF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0B938-0F03-4D95-AC60-96C2B906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AA520-9D01-4425-A6DB-1BDB8E260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94E2C-920B-4C47-B635-4770CCF8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5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2421AD-015E-4842-8857-CDAD487FF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26044-D498-4FF9-AF6C-957744CD0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D95B1-ED14-401D-A0F1-A71259E4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F61CD-2B6A-46F3-B48E-5872BE56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3F9BE-506C-4A68-B15A-BDBCF43F2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37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6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3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1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2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0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15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ED7D5-46D4-46DA-A53A-50CCD5653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C9731-E175-402B-844C-460119686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BFA09-0D9C-4E08-B886-4D460AB5D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9CF5-E927-4792-8CBB-AAACF1EFB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CFFE2-F37C-46DF-BDDD-22A5ADB9A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9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7.emf"/><Relationship Id="rId4" Type="http://schemas.openxmlformats.org/officeDocument/2006/relationships/image" Target="../media/image33.png"/><Relationship Id="rId9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image" Target="../media/image54.png"/><Relationship Id="rId5" Type="http://schemas.microsoft.com/office/2007/relationships/media" Target="../media/media3.wav"/><Relationship Id="rId10" Type="http://schemas.openxmlformats.org/officeDocument/2006/relationships/image" Target="../media/image53.png"/><Relationship Id="rId4" Type="http://schemas.openxmlformats.org/officeDocument/2006/relationships/audio" Target="../media/media2.wav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udio sound board">
            <a:extLst>
              <a:ext uri="{FF2B5EF4-FFF2-40B4-BE49-F238E27FC236}">
                <a16:creationId xmlns:a16="http://schemas.microsoft.com/office/drawing/2014/main" id="{3DAF9452-38DD-416D-8B40-B3DFFA1A1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9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898FA35-B55D-44B7-9A7D-57C57A4A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1524000"/>
            <a:ext cx="9144000" cy="381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733D9-A91E-4370-9C7D-6B33730C4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2654" y="2030154"/>
            <a:ext cx="6041346" cy="1786046"/>
          </a:xfrm>
        </p:spPr>
        <p:txBody>
          <a:bodyPr anchor="b">
            <a:noAutofit/>
          </a:bodyPr>
          <a:lstStyle/>
          <a:p>
            <a:pPr algn="ctr">
              <a:lnSpc>
                <a:spcPct val="110000"/>
              </a:lnSpc>
            </a:pPr>
            <a:br>
              <a:rPr lang="en-AU" b="0" i="0" u="none" strike="noStrike" cap="none" spc="300" baseline="0" dirty="0"/>
            </a:br>
            <a:r>
              <a:rPr lang="en-GB" b="0" i="0" u="none" strike="noStrike" cap="none" spc="300" baseline="0" dirty="0"/>
              <a:t>TAFGAN:</a:t>
            </a:r>
            <a:br>
              <a:rPr lang="en-GB" b="0" i="0" u="none" strike="noStrike" cap="none" spc="300" baseline="0" dirty="0"/>
            </a:br>
            <a:r>
              <a:rPr lang="en-GB" b="0" cap="none" spc="300" dirty="0"/>
              <a:t>Audio Super-Resolution using </a:t>
            </a:r>
            <a:br>
              <a:rPr lang="en-GB" b="0" cap="none" spc="300" dirty="0"/>
            </a:br>
            <a:r>
              <a:rPr lang="en-GB" b="0" cap="none" spc="300" dirty="0"/>
              <a:t>Time and Frequency </a:t>
            </a:r>
            <a:br>
              <a:rPr lang="en-GB" b="0" cap="none" spc="300" dirty="0"/>
            </a:br>
            <a:r>
              <a:rPr lang="en-GB" b="0" cap="none" spc="300" dirty="0"/>
              <a:t>Generative Adversarial Networks</a:t>
            </a:r>
            <a:endParaRPr lang="en-AU" cap="none" spc="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51CF76-4979-4EF0-B702-30AAA87F7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654" y="4249360"/>
            <a:ext cx="6041346" cy="688369"/>
          </a:xfrm>
        </p:spPr>
        <p:txBody>
          <a:bodyPr>
            <a:normAutofit/>
          </a:bodyPr>
          <a:lstStyle/>
          <a:p>
            <a:pPr algn="ctr"/>
            <a:r>
              <a:rPr lang="en-AU" dirty="0"/>
              <a:t>Owen Santoso (22466085)</a:t>
            </a:r>
          </a:p>
        </p:txBody>
      </p:sp>
      <p:cxnSp>
        <p:nvCxnSpPr>
          <p:cNvPr id="42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2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42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16" y="381000"/>
            <a:ext cx="9179484" cy="967740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Generative Adversarial Network (GAN)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" y="939643"/>
            <a:ext cx="4701541" cy="5659277"/>
          </a:xfrm>
        </p:spPr>
        <p:txBody>
          <a:bodyPr anchor="ctr">
            <a:normAutofit/>
          </a:bodyPr>
          <a:lstStyle/>
          <a:p>
            <a:r>
              <a:rPr lang="en-AU" dirty="0"/>
              <a:t>Type of deep learning neural network architecture</a:t>
            </a:r>
          </a:p>
          <a:p>
            <a:r>
              <a:rPr lang="en-AU" dirty="0"/>
              <a:t>Consists of 2 competing networks: Generator and Discriminator</a:t>
            </a:r>
          </a:p>
          <a:p>
            <a:r>
              <a:rPr lang="en-AU" dirty="0"/>
              <a:t>The goal of the generator is to create realistic outputs</a:t>
            </a:r>
          </a:p>
          <a:p>
            <a:r>
              <a:rPr lang="en-AU" dirty="0"/>
              <a:t>The goal of the discriminator is to successfully differentiate between real outputs and fake, generated outputs</a:t>
            </a:r>
          </a:p>
          <a:p>
            <a:endParaRPr lang="en-AU" dirty="0"/>
          </a:p>
        </p:txBody>
      </p:sp>
      <p:pic>
        <p:nvPicPr>
          <p:cNvPr id="3" name="Picture 4" descr="Using GAN for fashion. How to use GAN to improve fashion… | by Kirill  Bondarenko | Analytics Vidhya | Medium">
            <a:extLst>
              <a:ext uri="{FF2B5EF4-FFF2-40B4-BE49-F238E27FC236}">
                <a16:creationId xmlns:a16="http://schemas.microsoft.com/office/drawing/2014/main" id="{F1242C05-E13D-494F-82E8-488DA40C8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8" t="34178" r="11887"/>
          <a:stretch/>
        </p:blipFill>
        <p:spPr bwMode="auto">
          <a:xfrm>
            <a:off x="5379720" y="2034540"/>
            <a:ext cx="6531731" cy="30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26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56" y="99060"/>
            <a:ext cx="9179484" cy="967740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Generative Adversarial Network (GAN)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79" y="939643"/>
            <a:ext cx="7267813" cy="945671"/>
          </a:xfrm>
        </p:spPr>
        <p:txBody>
          <a:bodyPr anchor="ctr">
            <a:normAutofit/>
          </a:bodyPr>
          <a:lstStyle/>
          <a:p>
            <a:r>
              <a:rPr lang="en-AU" dirty="0"/>
              <a:t>Real GAN example</a:t>
            </a:r>
          </a:p>
          <a:p>
            <a:endParaRPr lang="en-AU" dirty="0"/>
          </a:p>
        </p:txBody>
      </p:sp>
      <p:pic>
        <p:nvPicPr>
          <p:cNvPr id="7170" name="Picture 2" descr="Vanilla GAN with Numpy – Christina&amp;#39;s blog">
            <a:extLst>
              <a:ext uri="{FF2B5EF4-FFF2-40B4-BE49-F238E27FC236}">
                <a16:creationId xmlns:a16="http://schemas.microsoft.com/office/drawing/2014/main" id="{F5134F7C-A7DD-49B9-AEE9-43EBD244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32" y="1907383"/>
            <a:ext cx="8924687" cy="407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32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76" y="700208"/>
            <a:ext cx="9179484" cy="967740"/>
          </a:xfrm>
        </p:spPr>
        <p:txBody>
          <a:bodyPr anchor="ctr">
            <a:normAutofit/>
          </a:bodyPr>
          <a:lstStyle/>
          <a:p>
            <a:r>
              <a:rPr lang="en-AU" dirty="0"/>
              <a:t>GAN Successful Application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9" y="1967906"/>
            <a:ext cx="6164581" cy="3929974"/>
          </a:xfrm>
        </p:spPr>
        <p:txBody>
          <a:bodyPr anchor="ctr">
            <a:normAutofit/>
          </a:bodyPr>
          <a:lstStyle/>
          <a:p>
            <a:r>
              <a:rPr lang="en-GB" dirty="0"/>
              <a:t>Deep learning techniques have seen great success in </a:t>
            </a:r>
            <a:r>
              <a:rPr lang="en-GB" u="sng" dirty="0"/>
              <a:t>image super resolution</a:t>
            </a:r>
            <a:r>
              <a:rPr lang="en-GB" dirty="0"/>
              <a:t> and </a:t>
            </a:r>
            <a:r>
              <a:rPr lang="en-GB" u="sng" dirty="0"/>
              <a:t>image synthesis</a:t>
            </a:r>
            <a:r>
              <a:rPr lang="en-GB" dirty="0"/>
              <a:t> tasks, currently leading the state-of-the-art. </a:t>
            </a:r>
          </a:p>
          <a:p>
            <a:r>
              <a:rPr lang="en-GB" dirty="0"/>
              <a:t>GANs have been able to create incredibly lifelike photographs of fake people</a:t>
            </a:r>
          </a:p>
          <a:p>
            <a:r>
              <a:rPr lang="en-GB" dirty="0"/>
              <a:t>Image on the right was created by Nvidia’s 2019 paper “StyleGAN2”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5D387-365D-4FF1-837E-4D9F8F3E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549" y="1667948"/>
            <a:ext cx="4345612" cy="42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05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220" y="40957"/>
            <a:ext cx="9179484" cy="967740"/>
          </a:xfrm>
        </p:spPr>
        <p:txBody>
          <a:bodyPr anchor="ctr">
            <a:normAutofit/>
          </a:bodyPr>
          <a:lstStyle/>
          <a:p>
            <a:pPr algn="ctr"/>
            <a:r>
              <a:rPr lang="en-AU" sz="3200" dirty="0"/>
              <a:t>Which photo is fake?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2DCF2-4762-48AB-BFAD-B25A242B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1008697"/>
            <a:ext cx="5699760" cy="5699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9E4E44-7C35-4CF6-98D1-8C13CE2C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1008697"/>
            <a:ext cx="5699760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1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8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36" descr="Graph on document with pen">
            <a:extLst>
              <a:ext uri="{FF2B5EF4-FFF2-40B4-BE49-F238E27FC236}">
                <a16:creationId xmlns:a16="http://schemas.microsoft.com/office/drawing/2014/main" id="{2DC0408B-2351-4941-9AAD-D2FE02EB4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" b="1431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72" name="Rectangle 70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AU" dirty="0"/>
              <a:t>Key</a:t>
            </a:r>
            <a:br>
              <a:rPr lang="en-AU" dirty="0"/>
            </a:br>
            <a:r>
              <a:rPr lang="en-AU" dirty="0"/>
              <a:t>Previous works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5334000" cy="4518660"/>
          </a:xfrm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AU" sz="1500" dirty="0"/>
              <a:t>Lim et al. 2018 paper, “Time-Frequency Networks for ASR (</a:t>
            </a:r>
            <a:r>
              <a:rPr lang="en-AU" sz="1500" dirty="0" err="1"/>
              <a:t>TFNet</a:t>
            </a:r>
            <a:r>
              <a:rPr lang="en-AU" sz="1500" dirty="0"/>
              <a:t>)”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1500" dirty="0"/>
              <a:t>Showed that using a combination of time-domain and frequency-domain approaches with neural networks lead to significantly better results</a:t>
            </a:r>
          </a:p>
          <a:p>
            <a:pPr>
              <a:lnSpc>
                <a:spcPct val="120000"/>
              </a:lnSpc>
            </a:pPr>
            <a:r>
              <a:rPr lang="en-AU" sz="1500" dirty="0"/>
              <a:t>Kumar et al. 2020 paper, “Neural </a:t>
            </a:r>
            <a:r>
              <a:rPr lang="en-AU" sz="1500" dirty="0" err="1"/>
              <a:t>Upsampling</a:t>
            </a:r>
            <a:r>
              <a:rPr lang="en-AU" sz="1500" dirty="0"/>
              <a:t> GAN”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1500" dirty="0"/>
              <a:t>Showed GANs can be successfully used in an ASR setting producing state-of-the-art results</a:t>
            </a:r>
          </a:p>
          <a:p>
            <a:pPr>
              <a:lnSpc>
                <a:spcPct val="120000"/>
              </a:lnSpc>
            </a:pPr>
            <a:r>
              <a:rPr lang="en-AU" sz="1500" dirty="0"/>
              <a:t>Tian et al. 2020 paper, “Time-Frequency GAN Speech Synthesis”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1500" dirty="0"/>
              <a:t>Showed Time and Frequency approaches applied to GANs have promise in audio tasks </a:t>
            </a:r>
          </a:p>
          <a:p>
            <a:pPr>
              <a:lnSpc>
                <a:spcPct val="120000"/>
              </a:lnSpc>
            </a:pPr>
            <a:endParaRPr lang="en-AU" sz="1500" dirty="0"/>
          </a:p>
        </p:txBody>
      </p:sp>
    </p:spTree>
    <p:extLst>
      <p:ext uri="{BB962C8B-B14F-4D97-AF65-F5344CB8AC3E}">
        <p14:creationId xmlns:p14="http://schemas.microsoft.com/office/powerpoint/2010/main" val="1400761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3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5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AU"/>
              <a:t>Research Aim</a:t>
            </a:r>
          </a:p>
        </p:txBody>
      </p:sp>
      <p:cxnSp>
        <p:nvCxnSpPr>
          <p:cNvPr id="70" name="Straight Connector 67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en-AU" dirty="0"/>
              <a:t>Time-frequency models have shown SOTA results in ASR</a:t>
            </a:r>
          </a:p>
          <a:p>
            <a:r>
              <a:rPr lang="en-AU" dirty="0"/>
              <a:t>GAN models also shown SOTA results in ASR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sz="2400" dirty="0">
                <a:sym typeface="Wingdings" panose="05000000000000000000" pitchFamily="2" charset="2"/>
              </a:rPr>
              <a:t>  </a:t>
            </a:r>
            <a:r>
              <a:rPr lang="en-AU" sz="2400" u="sng" dirty="0"/>
              <a:t>Combine the work of Lim et </a:t>
            </a:r>
            <a:r>
              <a:rPr lang="en-AU" sz="2400" u="sng" dirty="0" err="1"/>
              <a:t>al’s</a:t>
            </a:r>
            <a:r>
              <a:rPr lang="en-AU" sz="2400" u="sng" dirty="0"/>
              <a:t> Time and Frequency approach to ASR with a GAN model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3C68E0D-CF1A-47EE-9898-FF9971CA5CA5}"/>
              </a:ext>
            </a:extLst>
          </p:cNvPr>
          <p:cNvSpPr/>
          <p:nvPr/>
        </p:nvSpPr>
        <p:spPr>
          <a:xfrm>
            <a:off x="9507357" y="-925830"/>
            <a:ext cx="3573780" cy="35737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2567D13-6BEC-4A34-A6A7-C5DAF9970871}"/>
              </a:ext>
            </a:extLst>
          </p:cNvPr>
          <p:cNvSpPr/>
          <p:nvPr/>
        </p:nvSpPr>
        <p:spPr>
          <a:xfrm>
            <a:off x="10028736" y="-413385"/>
            <a:ext cx="2548890" cy="25488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A05FE3D-A385-45F5-93A5-EF99647B7E4C}"/>
              </a:ext>
            </a:extLst>
          </p:cNvPr>
          <p:cNvSpPr/>
          <p:nvPr/>
        </p:nvSpPr>
        <p:spPr>
          <a:xfrm>
            <a:off x="10596936" y="132650"/>
            <a:ext cx="1456819" cy="14568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7E738D9-79BA-448B-9540-9CC5E0BAB433}"/>
              </a:ext>
            </a:extLst>
          </p:cNvPr>
          <p:cNvSpPr/>
          <p:nvPr/>
        </p:nvSpPr>
        <p:spPr>
          <a:xfrm>
            <a:off x="11001903" y="537617"/>
            <a:ext cx="646884" cy="6468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2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8">
            <a:extLst>
              <a:ext uri="{FF2B5EF4-FFF2-40B4-BE49-F238E27FC236}">
                <a16:creationId xmlns:a16="http://schemas.microsoft.com/office/drawing/2014/main" id="{1DFF9150-4487-40DC-AAC2-37661007CAE4}"/>
              </a:ext>
            </a:extLst>
          </p:cNvPr>
          <p:cNvGrpSpPr/>
          <p:nvPr/>
        </p:nvGrpSpPr>
        <p:grpSpPr>
          <a:xfrm>
            <a:off x="311881" y="1109906"/>
            <a:ext cx="7565080" cy="5094477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4" name="Rectangle: Top Corners Rounded 5">
              <a:extLst>
                <a:ext uri="{FF2B5EF4-FFF2-40B4-BE49-F238E27FC236}">
                  <a16:creationId xmlns:a16="http://schemas.microsoft.com/office/drawing/2014/main" id="{9FC4EC87-2231-4851-9655-D2039FF66578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494B69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35" name="Rectangle 6">
              <a:extLst>
                <a:ext uri="{FF2B5EF4-FFF2-40B4-BE49-F238E27FC236}">
                  <a16:creationId xmlns:a16="http://schemas.microsoft.com/office/drawing/2014/main" id="{6A087F3A-9D2F-42AB-A618-C44EC61BFCBD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Group 8">
            <a:extLst>
              <a:ext uri="{FF2B5EF4-FFF2-40B4-BE49-F238E27FC236}">
                <a16:creationId xmlns:a16="http://schemas.microsoft.com/office/drawing/2014/main" id="{0F311D74-5700-41BB-8807-8A69F8B5D268}"/>
              </a:ext>
            </a:extLst>
          </p:cNvPr>
          <p:cNvGrpSpPr/>
          <p:nvPr/>
        </p:nvGrpSpPr>
        <p:grpSpPr>
          <a:xfrm>
            <a:off x="8062143" y="1109907"/>
            <a:ext cx="3907371" cy="5094476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9" name="Rectangle: Top Corners Rounded 5">
              <a:extLst>
                <a:ext uri="{FF2B5EF4-FFF2-40B4-BE49-F238E27FC236}">
                  <a16:creationId xmlns:a16="http://schemas.microsoft.com/office/drawing/2014/main" id="{54C0B5B1-752E-446E-9FE7-2493A43BC10E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EA9D0E9E-3E3D-4571-BEE9-DBE891C08739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1" name="Rettangolo 25">
            <a:extLst>
              <a:ext uri="{FF2B5EF4-FFF2-40B4-BE49-F238E27FC236}">
                <a16:creationId xmlns:a16="http://schemas.microsoft.com/office/drawing/2014/main" id="{2607DA66-BB8D-479A-881A-9C1AA990C902}"/>
              </a:ext>
            </a:extLst>
          </p:cNvPr>
          <p:cNvSpPr/>
          <p:nvPr/>
        </p:nvSpPr>
        <p:spPr>
          <a:xfrm>
            <a:off x="8212280" y="1220993"/>
            <a:ext cx="2338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Spectral Replicator</a:t>
            </a:r>
            <a:endParaRPr lang="it-IT" b="1" dirty="0">
              <a:solidFill>
                <a:schemeClr val="bg1"/>
              </a:solidFill>
            </a:endParaRPr>
          </a:p>
        </p:txBody>
      </p:sp>
      <p:pic>
        <p:nvPicPr>
          <p:cNvPr id="42" name="Immagine 26">
            <a:extLst>
              <a:ext uri="{FF2B5EF4-FFF2-40B4-BE49-F238E27FC236}">
                <a16:creationId xmlns:a16="http://schemas.microsoft.com/office/drawing/2014/main" id="{DACFB05E-5E1F-4AF3-9C3D-5540CBFCD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726" y="3264693"/>
            <a:ext cx="3793099" cy="2045992"/>
          </a:xfrm>
          <a:prstGeom prst="rect">
            <a:avLst/>
          </a:prstGeom>
        </p:spPr>
      </p:pic>
      <p:sp>
        <p:nvSpPr>
          <p:cNvPr id="43" name="Rettangolo 27">
            <a:extLst>
              <a:ext uri="{FF2B5EF4-FFF2-40B4-BE49-F238E27FC236}">
                <a16:creationId xmlns:a16="http://schemas.microsoft.com/office/drawing/2014/main" id="{25A6F9AF-27C2-47E6-AE19-075F08F9D40C}"/>
              </a:ext>
            </a:extLst>
          </p:cNvPr>
          <p:cNvSpPr/>
          <p:nvPr/>
        </p:nvSpPr>
        <p:spPr>
          <a:xfrm>
            <a:off x="8751314" y="5331321"/>
            <a:ext cx="789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endParaRPr lang="it-IT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Rettangolo 28">
            <a:extLst>
              <a:ext uri="{FF2B5EF4-FFF2-40B4-BE49-F238E27FC236}">
                <a16:creationId xmlns:a16="http://schemas.microsoft.com/office/drawing/2014/main" id="{714F209F-1F43-4912-BC3C-9BBB6F698BC9}"/>
              </a:ext>
            </a:extLst>
          </p:cNvPr>
          <p:cNvSpPr/>
          <p:nvPr/>
        </p:nvSpPr>
        <p:spPr>
          <a:xfrm>
            <a:off x="10753763" y="5328681"/>
            <a:ext cx="9441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800"/>
              </a:spcAft>
            </a:pPr>
            <a:r>
              <a:rPr lang="it-IT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endParaRPr lang="it-IT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Rettangolo 31">
            <a:extLst>
              <a:ext uri="{FF2B5EF4-FFF2-40B4-BE49-F238E27FC236}">
                <a16:creationId xmlns:a16="http://schemas.microsoft.com/office/drawing/2014/main" id="{3FD29C73-ABCA-41CB-AA75-AE65F3DB427A}"/>
              </a:ext>
            </a:extLst>
          </p:cNvPr>
          <p:cNvSpPr/>
          <p:nvPr/>
        </p:nvSpPr>
        <p:spPr>
          <a:xfrm>
            <a:off x="8273540" y="2015590"/>
            <a:ext cx="35034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The low-frequency components of the input spectrum are </a:t>
            </a:r>
            <a:r>
              <a:rPr lang="en-US" sz="1600" b="1" dirty="0"/>
              <a:t>replicated</a:t>
            </a:r>
            <a:r>
              <a:rPr lang="en-US" sz="1600" dirty="0"/>
              <a:t> three times in order to replace zeros in the high-frequency counterpart.</a:t>
            </a:r>
            <a:endParaRPr lang="it-IT" sz="1600" dirty="0"/>
          </a:p>
        </p:txBody>
      </p:sp>
      <p:sp>
        <p:nvSpPr>
          <p:cNvPr id="46" name="Rettangolo 32">
            <a:extLst>
              <a:ext uri="{FF2B5EF4-FFF2-40B4-BE49-F238E27FC236}">
                <a16:creationId xmlns:a16="http://schemas.microsoft.com/office/drawing/2014/main" id="{E24A704E-BA07-4978-B4FE-0788D7BBE9DF}"/>
              </a:ext>
            </a:extLst>
          </p:cNvPr>
          <p:cNvSpPr/>
          <p:nvPr/>
        </p:nvSpPr>
        <p:spPr>
          <a:xfrm>
            <a:off x="448315" y="1231114"/>
            <a:ext cx="2200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TFNet</a:t>
            </a:r>
            <a:r>
              <a:rPr lang="en-US" b="1" dirty="0">
                <a:solidFill>
                  <a:schemeClr val="bg1"/>
                </a:solidFill>
              </a:rPr>
              <a:t> Architecture</a:t>
            </a:r>
            <a:endParaRPr lang="it-IT" b="1" dirty="0"/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DB7B905D-C97F-4D6D-B07C-4BA1410909FB}"/>
              </a:ext>
            </a:extLst>
          </p:cNvPr>
          <p:cNvGrpSpPr/>
          <p:nvPr/>
        </p:nvGrpSpPr>
        <p:grpSpPr>
          <a:xfrm>
            <a:off x="8062143" y="1109907"/>
            <a:ext cx="3907371" cy="5094476"/>
            <a:chOff x="495491" y="1087656"/>
            <a:chExt cx="1918256" cy="346148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8" name="Rectangle: Top Corners Rounded 5">
              <a:extLst>
                <a:ext uri="{FF2B5EF4-FFF2-40B4-BE49-F238E27FC236}">
                  <a16:creationId xmlns:a16="http://schemas.microsoft.com/office/drawing/2014/main" id="{63D7301D-BBA6-40C8-B645-06D34B703C7D}"/>
                </a:ext>
              </a:extLst>
            </p:cNvPr>
            <p:cNvSpPr/>
            <p:nvPr/>
          </p:nvSpPr>
          <p:spPr bwMode="auto">
            <a:xfrm>
              <a:off x="495491" y="1087656"/>
              <a:ext cx="1918256" cy="401902"/>
            </a:xfrm>
            <a:prstGeom prst="round2SameRect">
              <a:avLst>
                <a:gd name="adj1" fmla="val 8975"/>
                <a:gd name="adj2" fmla="val 0"/>
              </a:avLst>
            </a:prstGeom>
            <a:solidFill>
              <a:srgbClr val="FFF2CC"/>
            </a:solidFill>
            <a:ln w="38100">
              <a:solidFill>
                <a:srgbClr val="D7B65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/>
            </a:p>
          </p:txBody>
        </p: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FC0EA05A-A0C1-4522-AE94-70EAD1E693C9}"/>
                </a:ext>
              </a:extLst>
            </p:cNvPr>
            <p:cNvSpPr/>
            <p:nvPr/>
          </p:nvSpPr>
          <p:spPr bwMode="auto">
            <a:xfrm>
              <a:off x="495491" y="1489558"/>
              <a:ext cx="1918256" cy="305958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D7B657"/>
              </a:solidFill>
              <a:round/>
              <a:headEnd/>
              <a:tailEnd/>
            </a:ln>
          </p:spPr>
          <p:txBody>
            <a:bodyPr vert="horz" wrap="square" lIns="91440" tIns="64008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0" name="Rettangolo 59">
            <a:extLst>
              <a:ext uri="{FF2B5EF4-FFF2-40B4-BE49-F238E27FC236}">
                <a16:creationId xmlns:a16="http://schemas.microsoft.com/office/drawing/2014/main" id="{FB93C99F-12D9-43F4-A011-20D57E8A5C89}"/>
              </a:ext>
            </a:extLst>
          </p:cNvPr>
          <p:cNvSpPr/>
          <p:nvPr/>
        </p:nvSpPr>
        <p:spPr>
          <a:xfrm>
            <a:off x="8212279" y="1220993"/>
            <a:ext cx="2697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Spectral Fusion Layer</a:t>
            </a:r>
            <a:endParaRPr lang="it-IT" b="1" dirty="0"/>
          </a:p>
        </p:txBody>
      </p:sp>
      <p:pic>
        <p:nvPicPr>
          <p:cNvPr id="51" name="Immagine 60">
            <a:extLst>
              <a:ext uri="{FF2B5EF4-FFF2-40B4-BE49-F238E27FC236}">
                <a16:creationId xmlns:a16="http://schemas.microsoft.com/office/drawing/2014/main" id="{896FC983-05FE-4303-9AE5-6B8A944F7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973" y="3249054"/>
            <a:ext cx="3362087" cy="407653"/>
          </a:xfrm>
          <a:prstGeom prst="rect">
            <a:avLst/>
          </a:prstGeom>
        </p:spPr>
      </p:pic>
      <p:pic>
        <p:nvPicPr>
          <p:cNvPr id="52" name="Immagine 61">
            <a:extLst>
              <a:ext uri="{FF2B5EF4-FFF2-40B4-BE49-F238E27FC236}">
                <a16:creationId xmlns:a16="http://schemas.microsoft.com/office/drawing/2014/main" id="{51FC9E1D-D025-49E8-B4EE-2166A7649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119" y="4881518"/>
            <a:ext cx="2163791" cy="447164"/>
          </a:xfrm>
          <a:prstGeom prst="rect">
            <a:avLst/>
          </a:prstGeom>
        </p:spPr>
      </p:pic>
      <p:sp>
        <p:nvSpPr>
          <p:cNvPr id="53" name="Title 2">
            <a:extLst>
              <a:ext uri="{FF2B5EF4-FFF2-40B4-BE49-F238E27FC236}">
                <a16:creationId xmlns:a16="http://schemas.microsoft.com/office/drawing/2014/main" id="{175EE494-A525-4350-96F5-8D5AD869D692}"/>
              </a:ext>
            </a:extLst>
          </p:cNvPr>
          <p:cNvSpPr txBox="1">
            <a:spLocks/>
          </p:cNvSpPr>
          <p:nvPr/>
        </p:nvSpPr>
        <p:spPr>
          <a:xfrm>
            <a:off x="8307971" y="1815845"/>
            <a:ext cx="3362086" cy="1001739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600" dirty="0">
                <a:solidFill>
                  <a:schemeClr val="tx1"/>
                </a:solidFill>
                <a:latin typeface="+mn-lt"/>
              </a:rPr>
              <a:t>Combines outputs of the two branches. Phase is estimated only in the time domain.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4" name="Rettangolo 63">
            <a:extLst>
              <a:ext uri="{FF2B5EF4-FFF2-40B4-BE49-F238E27FC236}">
                <a16:creationId xmlns:a16="http://schemas.microsoft.com/office/drawing/2014/main" id="{2CA81679-0715-4055-919C-ABA627E3F085}"/>
              </a:ext>
            </a:extLst>
          </p:cNvPr>
          <p:cNvSpPr/>
          <p:nvPr/>
        </p:nvSpPr>
        <p:spPr>
          <a:xfrm>
            <a:off x="8463903" y="2850310"/>
            <a:ext cx="3050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Spectral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magnitude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estimate</a:t>
            </a:r>
          </a:p>
        </p:txBody>
      </p:sp>
      <p:pic>
        <p:nvPicPr>
          <p:cNvPr id="55" name="Immagine 64">
            <a:extLst>
              <a:ext uri="{FF2B5EF4-FFF2-40B4-BE49-F238E27FC236}">
                <a16:creationId xmlns:a16="http://schemas.microsoft.com/office/drawing/2014/main" id="{C36A6A9F-20E3-40DD-B9CF-C941738EAA5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alphaModFix amt="74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"/>
                    </a14:imgEffect>
                    <a14:imgEffect>
                      <a14:colorTemperature colorTemp="88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29117">
            <a:off x="9550124" y="3733472"/>
            <a:ext cx="736885" cy="694585"/>
          </a:xfrm>
          <a:prstGeom prst="rect">
            <a:avLst/>
          </a:prstGeom>
        </p:spPr>
      </p:pic>
      <p:sp>
        <p:nvSpPr>
          <p:cNvPr id="56" name="Rettangolo 65">
            <a:extLst>
              <a:ext uri="{FF2B5EF4-FFF2-40B4-BE49-F238E27FC236}">
                <a16:creationId xmlns:a16="http://schemas.microsoft.com/office/drawing/2014/main" id="{33BD5034-B920-4D49-83EF-C0E649A17A76}"/>
              </a:ext>
            </a:extLst>
          </p:cNvPr>
          <p:cNvSpPr/>
          <p:nvPr/>
        </p:nvSpPr>
        <p:spPr>
          <a:xfrm>
            <a:off x="8463903" y="4550924"/>
            <a:ext cx="30502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output estimate</a:t>
            </a:r>
          </a:p>
        </p:txBody>
      </p:sp>
      <p:pic>
        <p:nvPicPr>
          <p:cNvPr id="57" name="Immagine 1">
            <a:extLst>
              <a:ext uri="{FF2B5EF4-FFF2-40B4-BE49-F238E27FC236}">
                <a16:creationId xmlns:a16="http://schemas.microsoft.com/office/drawing/2014/main" id="{5D46474B-42AF-49C6-A1F7-5C559DCD1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726" y="5612353"/>
            <a:ext cx="3793099" cy="334238"/>
          </a:xfrm>
          <a:prstGeom prst="rect">
            <a:avLst/>
          </a:prstGeom>
        </p:spPr>
      </p:pic>
      <p:sp>
        <p:nvSpPr>
          <p:cNvPr id="58" name="Rettangolo con angoli arrotondati 2">
            <a:hlinkClick r:id="rId9" action="ppaction://hlinksldjump"/>
            <a:extLst>
              <a:ext uri="{FF2B5EF4-FFF2-40B4-BE49-F238E27FC236}">
                <a16:creationId xmlns:a16="http://schemas.microsoft.com/office/drawing/2014/main" id="{4BCA8BF1-4A58-43E6-B3D2-A0DCD7852ED6}"/>
              </a:ext>
            </a:extLst>
          </p:cNvPr>
          <p:cNvSpPr/>
          <p:nvPr/>
        </p:nvSpPr>
        <p:spPr>
          <a:xfrm>
            <a:off x="3895964" y="4284084"/>
            <a:ext cx="568171" cy="1180730"/>
          </a:xfrm>
          <a:prstGeom prst="round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022C14-210F-4D81-B486-A8035A63C0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987" y="2184638"/>
            <a:ext cx="7324254" cy="3519380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BAC2460C-4977-42A9-8654-F871266A2DC1}"/>
              </a:ext>
            </a:extLst>
          </p:cNvPr>
          <p:cNvSpPr txBox="1">
            <a:spLocks/>
          </p:cNvSpPr>
          <p:nvPr/>
        </p:nvSpPr>
        <p:spPr>
          <a:xfrm>
            <a:off x="311881" y="265413"/>
            <a:ext cx="8259645" cy="697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 err="1"/>
              <a:t>TFNet</a:t>
            </a:r>
            <a:r>
              <a:rPr lang="en-AU" dirty="0"/>
              <a:t> (Lim et al. 2018)</a:t>
            </a:r>
          </a:p>
        </p:txBody>
      </p:sp>
    </p:spTree>
    <p:extLst>
      <p:ext uri="{BB962C8B-B14F-4D97-AF65-F5344CB8AC3E}">
        <p14:creationId xmlns:p14="http://schemas.microsoft.com/office/powerpoint/2010/main" val="2588757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  <p:bldP spid="45" grpId="0"/>
      <p:bldP spid="50" grpId="0"/>
      <p:bldP spid="53" grpId="0"/>
      <p:bldP spid="54" grpId="0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17" y="230437"/>
            <a:ext cx="7365924" cy="694215"/>
          </a:xfrm>
        </p:spPr>
        <p:txBody>
          <a:bodyPr anchor="ctr">
            <a:normAutofit/>
          </a:bodyPr>
          <a:lstStyle/>
          <a:p>
            <a:r>
              <a:rPr lang="en-AU" dirty="0"/>
              <a:t>Proposed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983E7-8EBA-4464-8B6B-819F5FB7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62" y="415314"/>
            <a:ext cx="3920417" cy="6173368"/>
          </a:xfrm>
          <a:prstGeom prst="rect">
            <a:avLst/>
          </a:prstGeom>
        </p:spPr>
      </p:pic>
      <p:pic>
        <p:nvPicPr>
          <p:cNvPr id="24" name="Picture 2" descr="Vanilla GAN with Numpy – Christina&amp;#39;s blog">
            <a:extLst>
              <a:ext uri="{FF2B5EF4-FFF2-40B4-BE49-F238E27FC236}">
                <a16:creationId xmlns:a16="http://schemas.microsoft.com/office/drawing/2014/main" id="{29A3E61B-E76A-4189-AE03-39E7E996F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9" y="2061315"/>
            <a:ext cx="5938631" cy="271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5BF2A2-365C-442F-BD8B-A07977B9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46" y="2590650"/>
            <a:ext cx="4542014" cy="2182485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DF86FD-B40C-425F-AB38-1A5A0B6F62CF}"/>
              </a:ext>
            </a:extLst>
          </p:cNvPr>
          <p:cNvSpPr/>
          <p:nvPr/>
        </p:nvSpPr>
        <p:spPr>
          <a:xfrm rot="10800000">
            <a:off x="6329561" y="3537265"/>
            <a:ext cx="2895855" cy="178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30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FDE77F2-18D0-49FF-860C-62E2AC424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181" y="1792840"/>
            <a:ext cx="4009639" cy="2506657"/>
          </a:xfrm>
        </p:spPr>
        <p:txBody>
          <a:bodyPr anchor="ctr">
            <a:norm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Dataset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072E0FA-5775-4EBF-A254-35F63AC03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4472940"/>
            <a:ext cx="4770119" cy="238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680" y="761999"/>
            <a:ext cx="3897332" cy="5342721"/>
          </a:xfrm>
        </p:spPr>
        <p:txBody>
          <a:bodyPr anchor="ctr">
            <a:normAutofit/>
          </a:bodyPr>
          <a:lstStyle/>
          <a:p>
            <a:r>
              <a:rPr lang="en-GB" b="1" dirty="0"/>
              <a:t>VCTK Corpus: </a:t>
            </a:r>
            <a:r>
              <a:rPr lang="en-GB" dirty="0"/>
              <a:t>44 hours of speech data uttered by 109 English speakers</a:t>
            </a:r>
          </a:p>
          <a:p>
            <a:r>
              <a:rPr lang="en-GB" dirty="0"/>
              <a:t>48kHz sampling rate</a:t>
            </a:r>
          </a:p>
          <a:p>
            <a:r>
              <a:rPr lang="en-GB" dirty="0"/>
              <a:t>Freely available online</a:t>
            </a:r>
          </a:p>
          <a:p>
            <a:r>
              <a:rPr lang="en-GB" dirty="0"/>
              <a:t>All previous works used the same dataset</a:t>
            </a:r>
          </a:p>
          <a:p>
            <a:r>
              <a:rPr lang="en-GB" dirty="0"/>
              <a:t>Only data from a single speaker is used due to time, hardware and computational power constraints</a:t>
            </a:r>
          </a:p>
        </p:txBody>
      </p:sp>
    </p:spTree>
    <p:extLst>
      <p:ext uri="{BB962C8B-B14F-4D97-AF65-F5344CB8AC3E}">
        <p14:creationId xmlns:p14="http://schemas.microsoft.com/office/powerpoint/2010/main" val="405213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7" y="5806"/>
            <a:ext cx="4991103" cy="1141004"/>
          </a:xfrm>
        </p:spPr>
        <p:txBody>
          <a:bodyPr>
            <a:normAutofit/>
          </a:bodyPr>
          <a:lstStyle/>
          <a:p>
            <a:r>
              <a:rPr lang="en-AU" dirty="0"/>
              <a:t>Software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6" y="1798320"/>
            <a:ext cx="4537703" cy="4686300"/>
          </a:xfrm>
        </p:spPr>
        <p:txBody>
          <a:bodyPr>
            <a:normAutofit/>
          </a:bodyPr>
          <a:lstStyle/>
          <a:p>
            <a:r>
              <a:rPr lang="en-GB" dirty="0"/>
              <a:t>Python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Widely used for deep learning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Easily accessible and free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Relatively simple syntax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Tensorflow</a:t>
            </a:r>
            <a:endParaRPr lang="en-GB" dirty="0"/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Package within python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Specifically tailored for deep learning and neural network applications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Lim et al. and other works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endParaRPr lang="en-GB" dirty="0"/>
          </a:p>
        </p:txBody>
      </p:sp>
      <p:pic>
        <p:nvPicPr>
          <p:cNvPr id="14338" name="Picture 2" descr="The Python Logo | Python Software Foundation">
            <a:extLst>
              <a:ext uri="{FF2B5EF4-FFF2-40B4-BE49-F238E27FC236}">
                <a16:creationId xmlns:a16="http://schemas.microsoft.com/office/drawing/2014/main" id="{321AAEFB-33FF-40F5-8C3C-D23DEC26B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96" y="1798320"/>
            <a:ext cx="4991104" cy="16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ensorFlow-icon | Brands TA - TH">
            <a:extLst>
              <a:ext uri="{FF2B5EF4-FFF2-40B4-BE49-F238E27FC236}">
                <a16:creationId xmlns:a16="http://schemas.microsoft.com/office/drawing/2014/main" id="{72D76996-25B3-4FA8-A02A-A0398D086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40" y="4135677"/>
            <a:ext cx="4320540" cy="125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096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191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E2F80-DF10-45CD-861B-058DEA9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AU" dirty="0"/>
              <a:t>Digital Signal Processing</a:t>
            </a:r>
          </a:p>
        </p:txBody>
      </p:sp>
      <p:sp>
        <p:nvSpPr>
          <p:cNvPr id="2072" name="Content Placeholder 2">
            <a:extLst>
              <a:ext uri="{FF2B5EF4-FFF2-40B4-BE49-F238E27FC236}">
                <a16:creationId xmlns:a16="http://schemas.microsoft.com/office/drawing/2014/main" id="{D06DCC60-CC13-418C-BD91-B2DBC6BA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09999"/>
          </a:xfrm>
        </p:spPr>
        <p:txBody>
          <a:bodyPr>
            <a:normAutofit/>
          </a:bodyPr>
          <a:lstStyle/>
          <a:p>
            <a:r>
              <a:rPr lang="en-AU" dirty="0"/>
              <a:t>Signals in the real world are continuous</a:t>
            </a:r>
          </a:p>
          <a:p>
            <a:r>
              <a:rPr lang="en-AU" dirty="0"/>
              <a:t>When working with signals on computers, we must discretise the signal by taking samples</a:t>
            </a:r>
          </a:p>
          <a:p>
            <a:r>
              <a:rPr lang="en-AU" dirty="0"/>
              <a:t>Key parameters when converting from Analog to Digital signal is </a:t>
            </a:r>
            <a:r>
              <a:rPr lang="en-AU" u="sng" dirty="0"/>
              <a:t>Sampling Rate</a:t>
            </a:r>
            <a:r>
              <a:rPr lang="en-AU" dirty="0"/>
              <a:t> and Bit Depth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sz="1400" dirty="0"/>
              <a:t>Note: Bit depth is not the focus of our research project so it will not be covered.</a:t>
            </a:r>
          </a:p>
          <a:p>
            <a:endParaRPr lang="en-AU" b="1" dirty="0"/>
          </a:p>
          <a:p>
            <a:endParaRPr lang="en-AU" dirty="0"/>
          </a:p>
        </p:txBody>
      </p:sp>
      <p:pic>
        <p:nvPicPr>
          <p:cNvPr id="2052" name="Picture 4" descr="In digital systems do we discretize both time and magnitude or only time? -  Electrical Engineering Stack Exchange">
            <a:extLst>
              <a:ext uri="{FF2B5EF4-FFF2-40B4-BE49-F238E27FC236}">
                <a16:creationId xmlns:a16="http://schemas.microsoft.com/office/drawing/2014/main" id="{8B53ECA6-BE50-4842-94AD-8F9251F61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1" y="1712259"/>
            <a:ext cx="4577976" cy="343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95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7" y="670561"/>
            <a:ext cx="4991103" cy="1141004"/>
          </a:xfrm>
        </p:spPr>
        <p:txBody>
          <a:bodyPr>
            <a:normAutofit/>
          </a:bodyPr>
          <a:lstStyle/>
          <a:p>
            <a:r>
              <a:rPr lang="en-AU"/>
              <a:t>Data Preparation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8" y="2118360"/>
            <a:ext cx="4107182" cy="4236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Following the same methods as Lim et al.: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Apply low-pass filter to filter frequencies above 4kHz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Divide into 8192 sample length </a:t>
            </a:r>
            <a:r>
              <a:rPr lang="en-GB" dirty="0" err="1"/>
              <a:t>subsequences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Filter any “silent” </a:t>
            </a:r>
            <a:r>
              <a:rPr lang="en-GB" dirty="0" err="1"/>
              <a:t>subsequences</a:t>
            </a: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Downsample</a:t>
            </a:r>
            <a:r>
              <a:rPr lang="en-GB" dirty="0"/>
              <a:t> from 48kHz to 8kHz sampling rate (6x </a:t>
            </a:r>
            <a:r>
              <a:rPr lang="en-GB" dirty="0" err="1"/>
              <a:t>downsample</a:t>
            </a:r>
            <a:r>
              <a:rPr lang="en-GB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Bicubic interpolation </a:t>
            </a:r>
            <a:r>
              <a:rPr lang="en-GB" dirty="0" err="1"/>
              <a:t>upsample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27710D-9DE5-4BC8-BB06-2FE3B18C011D}"/>
              </a:ext>
            </a:extLst>
          </p:cNvPr>
          <p:cNvSpPr txBox="1">
            <a:spLocks/>
          </p:cNvSpPr>
          <p:nvPr/>
        </p:nvSpPr>
        <p:spPr>
          <a:xfrm>
            <a:off x="7833343" y="5643770"/>
            <a:ext cx="1943100" cy="64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Sample Number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98C69B-F362-4B2E-AEB5-0DF6635DFBD2}"/>
              </a:ext>
            </a:extLst>
          </p:cNvPr>
          <p:cNvSpPr txBox="1">
            <a:spLocks/>
          </p:cNvSpPr>
          <p:nvPr/>
        </p:nvSpPr>
        <p:spPr>
          <a:xfrm rot="16200000">
            <a:off x="3822187" y="2716530"/>
            <a:ext cx="1808425" cy="449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dirty="0"/>
              <a:t>Amplitude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624E73AB-1220-46D0-9965-C25FB18C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230" y="582744"/>
            <a:ext cx="7069620" cy="517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6" y="243840"/>
            <a:ext cx="9766224" cy="1287780"/>
          </a:xfrm>
        </p:spPr>
        <p:txBody>
          <a:bodyPr anchor="ctr">
            <a:normAutofit/>
          </a:bodyPr>
          <a:lstStyle/>
          <a:p>
            <a:r>
              <a:rPr lang="en-AU" dirty="0"/>
              <a:t>Downsampled Data plot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9EB94B5B-B527-48E9-8AB1-E8E4A545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956" y="2166730"/>
            <a:ext cx="10480087" cy="358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9ED2A83-3414-4D8B-920C-36E3E6C7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1140" y="5562601"/>
            <a:ext cx="1943100" cy="64273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Sample Number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737A9B6-1E8D-4C8E-89CA-964955E30987}"/>
              </a:ext>
            </a:extLst>
          </p:cNvPr>
          <p:cNvSpPr txBox="1">
            <a:spLocks/>
          </p:cNvSpPr>
          <p:nvPr/>
        </p:nvSpPr>
        <p:spPr>
          <a:xfrm rot="16200000">
            <a:off x="-208257" y="3233532"/>
            <a:ext cx="1943100" cy="64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293418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6" y="243840"/>
            <a:ext cx="9766224" cy="1287780"/>
          </a:xfrm>
        </p:spPr>
        <p:txBody>
          <a:bodyPr anchor="ctr">
            <a:normAutofit/>
          </a:bodyPr>
          <a:lstStyle/>
          <a:p>
            <a:r>
              <a:rPr lang="en-AU" dirty="0"/>
              <a:t>Evaluation Metrics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61" y="1531620"/>
            <a:ext cx="5951220" cy="483108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Signal to Noise Ratio (SNR)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Measures reconstruction quality in time-domain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Higher is better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AU" sz="2000" dirty="0"/>
              <a:t>Log Spectral Distance (LSD)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Measures reconstruction quality in frequency-domain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Lower is better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9" name="Immagine 1">
            <a:extLst>
              <a:ext uri="{FF2B5EF4-FFF2-40B4-BE49-F238E27FC236}">
                <a16:creationId xmlns:a16="http://schemas.microsoft.com/office/drawing/2014/main" id="{E980A800-7D74-4C08-A2C7-AFAAF651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90" y="2235605"/>
            <a:ext cx="2657430" cy="741343"/>
          </a:xfrm>
          <a:prstGeom prst="rect">
            <a:avLst/>
          </a:prstGeom>
          <a:ln w="38100">
            <a:solidFill>
              <a:srgbClr val="494B69"/>
            </a:solidFill>
          </a:ln>
        </p:spPr>
      </p:pic>
      <p:pic>
        <p:nvPicPr>
          <p:cNvPr id="10" name="Immagine 5">
            <a:extLst>
              <a:ext uri="{FF2B5EF4-FFF2-40B4-BE49-F238E27FC236}">
                <a16:creationId xmlns:a16="http://schemas.microsoft.com/office/drawing/2014/main" id="{C69FC819-30D0-4D3E-8821-B01F752C2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304" y="4364006"/>
            <a:ext cx="3924161" cy="89938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44">
                <a:extLst>
                  <a:ext uri="{FF2B5EF4-FFF2-40B4-BE49-F238E27FC236}">
                    <a16:creationId xmlns:a16="http://schemas.microsoft.com/office/drawing/2014/main" id="{23BAD897-1E67-4230-B7C0-123EB41D0C68}"/>
                  </a:ext>
                </a:extLst>
              </p:cNvPr>
              <p:cNvSpPr/>
              <p:nvPr/>
            </p:nvSpPr>
            <p:spPr>
              <a:xfrm>
                <a:off x="7238342" y="1870485"/>
                <a:ext cx="364468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/>
                  </a:rPr>
                  <a:t>Given a reference signal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1200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1200" i="1" dirty="0">
                    <a:latin typeface="Roboto" panose="02000000000000000000"/>
                  </a:rPr>
                  <a:t> </a:t>
                </a:r>
                <a:r>
                  <a:rPr lang="en-US" sz="1200" dirty="0">
                    <a:latin typeface="Roboto" panose="02000000000000000000"/>
                  </a:rPr>
                  <a:t>and an approximation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it-IT" sz="1200" dirty="0">
                    <a:latin typeface="Roboto" panose="02000000000000000000"/>
                  </a:rPr>
                  <a:t>:</a:t>
                </a:r>
              </a:p>
            </p:txBody>
          </p:sp>
        </mc:Choice>
        <mc:Fallback xmlns="">
          <p:sp>
            <p:nvSpPr>
              <p:cNvPr id="11" name="Rettangolo 44">
                <a:extLst>
                  <a:ext uri="{FF2B5EF4-FFF2-40B4-BE49-F238E27FC236}">
                    <a16:creationId xmlns:a16="http://schemas.microsoft.com/office/drawing/2014/main" id="{23BAD897-1E67-4230-B7C0-123EB41D0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342" y="1870485"/>
                <a:ext cx="3644680" cy="276999"/>
              </a:xfrm>
              <a:prstGeom prst="rect">
                <a:avLst/>
              </a:prstGeom>
              <a:blipFill>
                <a:blip r:embed="rId4"/>
                <a:stretch>
                  <a:fillRect t="-2222" r="-3177" b="-1777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45">
                <a:extLst>
                  <a:ext uri="{FF2B5EF4-FFF2-40B4-BE49-F238E27FC236}">
                    <a16:creationId xmlns:a16="http://schemas.microsoft.com/office/drawing/2014/main" id="{AE8AAEEC-3FD7-4E68-A09F-A8BC552F8F6D}"/>
                  </a:ext>
                </a:extLst>
              </p:cNvPr>
              <p:cNvSpPr/>
              <p:nvPr/>
            </p:nvSpPr>
            <p:spPr>
              <a:xfrm>
                <a:off x="8053200" y="4017969"/>
                <a:ext cx="1920713" cy="283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latin typeface="Roboto" panose="02000000000000000000"/>
                  </a:rPr>
                  <a:t>Given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1200" dirty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⁡|</m:t>
                        </m:r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𝑆𝑇𝐹𝑇</m:t>
                        </m:r>
                        <m:d>
                          <m:dPr>
                            <m:ctrlPr>
                              <a:rPr lang="it-IT" sz="1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2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1200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it-IT" sz="1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it-IT" sz="1200" dirty="0">
                  <a:latin typeface="Roboto" panose="02000000000000000000"/>
                </a:endParaRPr>
              </a:p>
            </p:txBody>
          </p:sp>
        </mc:Choice>
        <mc:Fallback xmlns="">
          <p:sp>
            <p:nvSpPr>
              <p:cNvPr id="12" name="Rettangolo 45">
                <a:extLst>
                  <a:ext uri="{FF2B5EF4-FFF2-40B4-BE49-F238E27FC236}">
                    <a16:creationId xmlns:a16="http://schemas.microsoft.com/office/drawing/2014/main" id="{AE8AAEEC-3FD7-4E68-A09F-A8BC552F8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200" y="4017969"/>
                <a:ext cx="1920713" cy="283669"/>
              </a:xfrm>
              <a:prstGeom prst="rect">
                <a:avLst/>
              </a:prstGeom>
              <a:blipFill>
                <a:blip r:embed="rId5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magine 51">
            <a:extLst>
              <a:ext uri="{FF2B5EF4-FFF2-40B4-BE49-F238E27FC236}">
                <a16:creationId xmlns:a16="http://schemas.microsoft.com/office/drawing/2014/main" id="{B8937F07-9E53-4691-9538-ECA472F1D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3" y="5220715"/>
            <a:ext cx="3968881" cy="430876"/>
          </a:xfrm>
          <a:prstGeom prst="rect">
            <a:avLst/>
          </a:prstGeom>
        </p:spPr>
      </p:pic>
      <p:sp>
        <p:nvSpPr>
          <p:cNvPr id="14" name="Rettangolo 52">
            <a:extLst>
              <a:ext uri="{FF2B5EF4-FFF2-40B4-BE49-F238E27FC236}">
                <a16:creationId xmlns:a16="http://schemas.microsoft.com/office/drawing/2014/main" id="{A499AE61-39A6-4B59-A511-F8460917F6E0}"/>
              </a:ext>
            </a:extLst>
          </p:cNvPr>
          <p:cNvSpPr/>
          <p:nvPr/>
        </p:nvSpPr>
        <p:spPr>
          <a:xfrm>
            <a:off x="6996035" y="4325250"/>
            <a:ext cx="3968881" cy="1326341"/>
          </a:xfrm>
          <a:prstGeom prst="rect">
            <a:avLst/>
          </a:prstGeom>
          <a:noFill/>
          <a:ln w="38100">
            <a:solidFill>
              <a:srgbClr val="695D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399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09949130-F4C8-4E64-AD1A-B3611E435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9" name="Oval 88">
            <a:extLst>
              <a:ext uri="{FF2B5EF4-FFF2-40B4-BE49-F238E27FC236}">
                <a16:creationId xmlns:a16="http://schemas.microsoft.com/office/drawing/2014/main" id="{0B339CD8-1850-4DF2-BCDF-1CAAE5F87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5999"/>
          </a:xfrm>
        </p:spPr>
        <p:txBody>
          <a:bodyPr anchor="ctr">
            <a:normAutofit/>
          </a:bodyPr>
          <a:lstStyle/>
          <a:p>
            <a:pPr algn="ctr"/>
            <a:r>
              <a:rPr lang="en-AU"/>
              <a:t>Problems Encountered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680" y="762000"/>
            <a:ext cx="4096540" cy="5334000"/>
          </a:xfrm>
        </p:spPr>
        <p:txBody>
          <a:bodyPr anchor="ctr">
            <a:normAutofit/>
          </a:bodyPr>
          <a:lstStyle/>
          <a:p>
            <a:r>
              <a:rPr lang="en-GB" sz="2000" dirty="0"/>
              <a:t>Due to difference in versions of code and operating systems, we had difficulties integrating Lim et </a:t>
            </a:r>
            <a:r>
              <a:rPr lang="en-GB" sz="2000" dirty="0" err="1"/>
              <a:t>al’s</a:t>
            </a:r>
            <a:r>
              <a:rPr lang="en-GB" sz="2000" dirty="0"/>
              <a:t> code</a:t>
            </a:r>
          </a:p>
          <a:p>
            <a:r>
              <a:rPr lang="en-GB" sz="2000" dirty="0"/>
              <a:t>Frequency branch had negligible contribution compared to the time-domain branch</a:t>
            </a:r>
          </a:p>
          <a:p>
            <a:r>
              <a:rPr lang="en-GB" sz="2000" dirty="0"/>
              <a:t>Lack of computational power required to fully train models until convergence</a:t>
            </a:r>
          </a:p>
          <a:p>
            <a:pPr lvl="1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39150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17" y="281542"/>
            <a:ext cx="4701583" cy="694215"/>
          </a:xfrm>
        </p:spPr>
        <p:txBody>
          <a:bodyPr anchor="ctr">
            <a:normAutofit/>
          </a:bodyPr>
          <a:lstStyle/>
          <a:p>
            <a:r>
              <a:rPr lang="en-AU" dirty="0"/>
              <a:t>Network Training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83B8B7-A234-4F37-A60F-70736A279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658813"/>
            <a:ext cx="3708407" cy="2392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32D579-A12C-4762-9983-EC99A2BAA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1607036"/>
            <a:ext cx="3857022" cy="23953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18FBF0-BDC2-460D-9626-08AA2549F9DD}"/>
              </a:ext>
            </a:extLst>
          </p:cNvPr>
          <p:cNvSpPr txBox="1"/>
          <p:nvPr/>
        </p:nvSpPr>
        <p:spPr>
          <a:xfrm>
            <a:off x="822960" y="11353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Discriminator Loss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9CF1B8-B74D-4224-B093-F9D81E9D3212}"/>
              </a:ext>
            </a:extLst>
          </p:cNvPr>
          <p:cNvSpPr txBox="1"/>
          <p:nvPr/>
        </p:nvSpPr>
        <p:spPr>
          <a:xfrm>
            <a:off x="6686550" y="1137617"/>
            <a:ext cx="4324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Generator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6BDCD5-CEF1-4743-8364-C36F87AFCB4F}"/>
              </a:ext>
            </a:extLst>
          </p:cNvPr>
          <p:cNvSpPr txBox="1"/>
          <p:nvPr/>
        </p:nvSpPr>
        <p:spPr>
          <a:xfrm>
            <a:off x="2235216" y="400772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Epochs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9E399F-2374-4893-9C74-8649EA5C3D98}"/>
              </a:ext>
            </a:extLst>
          </p:cNvPr>
          <p:cNvSpPr txBox="1"/>
          <p:nvPr/>
        </p:nvSpPr>
        <p:spPr>
          <a:xfrm>
            <a:off x="8364228" y="4002369"/>
            <a:ext cx="12725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Epochs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C02EBE-B579-439A-A937-6E4F03324F77}"/>
              </a:ext>
            </a:extLst>
          </p:cNvPr>
          <p:cNvSpPr txBox="1"/>
          <p:nvPr/>
        </p:nvSpPr>
        <p:spPr>
          <a:xfrm>
            <a:off x="3097530" y="4937326"/>
            <a:ext cx="6256020" cy="1385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Trained for 1,500 epochs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Losses haven’t converged yet</a:t>
            </a:r>
            <a:endParaRPr lang="en-GB" sz="2400" dirty="0"/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More training required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dirty="0"/>
              <a:t>Other papers trained for up to 50,000 epochs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7484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17" y="281542"/>
            <a:ext cx="7365924" cy="694215"/>
          </a:xfrm>
        </p:spPr>
        <p:txBody>
          <a:bodyPr anchor="ctr">
            <a:normAutofit/>
          </a:bodyPr>
          <a:lstStyle/>
          <a:p>
            <a:r>
              <a:rPr lang="en-AU" dirty="0"/>
              <a:t>Results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82DF40E-A75F-403F-A87E-1C8A8D0ED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636465"/>
              </p:ext>
            </p:extLst>
          </p:nvPr>
        </p:nvGraphicFramePr>
        <p:xfrm>
          <a:off x="259080" y="1771650"/>
          <a:ext cx="5608320" cy="3943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8DC2AD-003F-456E-8AC6-233BF60AC5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921719"/>
              </p:ext>
            </p:extLst>
          </p:nvPr>
        </p:nvGraphicFramePr>
        <p:xfrm>
          <a:off x="5867400" y="1645920"/>
          <a:ext cx="5974080" cy="406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4799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32" y="284530"/>
            <a:ext cx="7365924" cy="694215"/>
          </a:xfrm>
        </p:spPr>
        <p:txBody>
          <a:bodyPr anchor="ctr">
            <a:normAutofit/>
          </a:bodyPr>
          <a:lstStyle/>
          <a:p>
            <a:r>
              <a:rPr lang="en-AU" dirty="0"/>
              <a:t>DEMO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16B2EB-CCF6-40B6-BBF9-025BC0D9A523}"/>
              </a:ext>
            </a:extLst>
          </p:cNvPr>
          <p:cNvSpPr txBox="1">
            <a:spLocks/>
          </p:cNvSpPr>
          <p:nvPr/>
        </p:nvSpPr>
        <p:spPr>
          <a:xfrm>
            <a:off x="1179899" y="2288218"/>
            <a:ext cx="2900072" cy="64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dirty="0"/>
              <a:t>Original High-res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AF7675-A7FF-4692-8386-CDA9B8ABDE94}"/>
              </a:ext>
            </a:extLst>
          </p:cNvPr>
          <p:cNvSpPr txBox="1">
            <a:spLocks/>
          </p:cNvSpPr>
          <p:nvPr/>
        </p:nvSpPr>
        <p:spPr>
          <a:xfrm>
            <a:off x="5072776" y="2268375"/>
            <a:ext cx="2900072" cy="64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dirty="0"/>
              <a:t>Low-res down-sampled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FF7A7A0-F752-4403-A68D-1F437D51DFF6}"/>
              </a:ext>
            </a:extLst>
          </p:cNvPr>
          <p:cNvSpPr txBox="1">
            <a:spLocks/>
          </p:cNvSpPr>
          <p:nvPr/>
        </p:nvSpPr>
        <p:spPr>
          <a:xfrm>
            <a:off x="9082717" y="2268375"/>
            <a:ext cx="2900072" cy="642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b="1" dirty="0"/>
              <a:t>Generated signal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A170F9-CC43-4B22-A343-CA1F531B0FE9}"/>
              </a:ext>
            </a:extLst>
          </p:cNvPr>
          <p:cNvSpPr txBox="1">
            <a:spLocks/>
          </p:cNvSpPr>
          <p:nvPr/>
        </p:nvSpPr>
        <p:spPr>
          <a:xfrm>
            <a:off x="3362283" y="172471"/>
            <a:ext cx="5840328" cy="1061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“These take the shape of a long round arch, with its path high above, and its two ends apparently beyond the horizon. There is, according to legend a boiling …”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68D4-919A-4C20-A27F-118C44E2D5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1" y="2911105"/>
            <a:ext cx="3758807" cy="33449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D9C3F8-F4C0-4C69-B2F2-33FD10BDB2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2348"/>
          <a:stretch/>
        </p:blipFill>
        <p:spPr>
          <a:xfrm>
            <a:off x="3933495" y="2911105"/>
            <a:ext cx="3758808" cy="33449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493D0B-3C1F-4D22-A521-2AF2B5A56C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2483" y="2930948"/>
            <a:ext cx="4250306" cy="3344915"/>
          </a:xfrm>
          <a:prstGeom prst="rect">
            <a:avLst/>
          </a:prstGeom>
        </p:spPr>
      </p:pic>
      <p:pic>
        <p:nvPicPr>
          <p:cNvPr id="19" name="TAFGAN_g_65etc_DISC3_1500_tafgan1_test_output_hr_FULL_50-3">
            <a:hlinkClick r:id="" action="ppaction://media"/>
            <a:extLst>
              <a:ext uri="{FF2B5EF4-FFF2-40B4-BE49-F238E27FC236}">
                <a16:creationId xmlns:a16="http://schemas.microsoft.com/office/drawing/2014/main" id="{F5209997-6D3E-4EE2-8769-5268C44471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34314" y="1726881"/>
            <a:ext cx="609600" cy="609600"/>
          </a:xfrm>
          <a:prstGeom prst="rect">
            <a:avLst/>
          </a:prstGeom>
        </p:spPr>
      </p:pic>
      <p:pic>
        <p:nvPicPr>
          <p:cNvPr id="20" name="TAFGAN_g_65etc_DISC3_1500_tafgan1_test_output_lr_FULL_50-3">
            <a:hlinkClick r:id="" action="ppaction://media"/>
            <a:extLst>
              <a:ext uri="{FF2B5EF4-FFF2-40B4-BE49-F238E27FC236}">
                <a16:creationId xmlns:a16="http://schemas.microsoft.com/office/drawing/2014/main" id="{6EA3E444-BAD7-448E-8057-0DB69C0884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03327" y="1699525"/>
            <a:ext cx="609600" cy="609600"/>
          </a:xfrm>
          <a:prstGeom prst="rect">
            <a:avLst/>
          </a:prstGeom>
        </p:spPr>
      </p:pic>
      <p:pic>
        <p:nvPicPr>
          <p:cNvPr id="21" name="TAFGAN_g_65etc_DISC3_1500_tafgan1_test_output_gen_FULL_50-3">
            <a:hlinkClick r:id="" action="ppaction://media"/>
            <a:extLst>
              <a:ext uri="{FF2B5EF4-FFF2-40B4-BE49-F238E27FC236}">
                <a16:creationId xmlns:a16="http://schemas.microsoft.com/office/drawing/2014/main" id="{F2E56A0B-6995-4D64-A327-CC2CBB896FE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57441" y="1699525"/>
            <a:ext cx="609600" cy="609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EA9E95-33F4-4C6C-B399-1479CC04902D}"/>
              </a:ext>
            </a:extLst>
          </p:cNvPr>
          <p:cNvSpPr/>
          <p:nvPr/>
        </p:nvSpPr>
        <p:spPr>
          <a:xfrm>
            <a:off x="59711" y="2423160"/>
            <a:ext cx="3758807" cy="385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5CC4C8-1A20-4E4B-BC77-343200D4893B}"/>
              </a:ext>
            </a:extLst>
          </p:cNvPr>
          <p:cNvSpPr/>
          <p:nvPr/>
        </p:nvSpPr>
        <p:spPr>
          <a:xfrm>
            <a:off x="3823923" y="2423160"/>
            <a:ext cx="3868380" cy="385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D95AAA-E1B1-4A53-9058-61AEFAB3E4EE}"/>
              </a:ext>
            </a:extLst>
          </p:cNvPr>
          <p:cNvSpPr/>
          <p:nvPr/>
        </p:nvSpPr>
        <p:spPr>
          <a:xfrm>
            <a:off x="7723251" y="2423160"/>
            <a:ext cx="4259538" cy="3852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345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3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85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2" grpId="0" animBg="1"/>
      <p:bldP spid="22" grpId="1" animBg="1"/>
      <p:bldP spid="24" grpId="0" animBg="1"/>
      <p:bldP spid="24" grpId="1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39">
            <a:extLst>
              <a:ext uri="{FF2B5EF4-FFF2-40B4-BE49-F238E27FC236}">
                <a16:creationId xmlns:a16="http://schemas.microsoft.com/office/drawing/2014/main" id="{A4E9F8B3-8282-4A93-BBF8-3342538A7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78" y="1457257"/>
            <a:ext cx="4343443" cy="69421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AU" sz="4000" dirty="0"/>
              <a:t>Conclusions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895024-9B15-4A07-8A61-16F4238D9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6519" y="2590800"/>
            <a:ext cx="6078960" cy="3009900"/>
          </a:xfrm>
        </p:spPr>
        <p:txBody>
          <a:bodyPr>
            <a:normAutofit/>
          </a:bodyPr>
          <a:lstStyle/>
          <a:p>
            <a:r>
              <a:rPr lang="en-AU" dirty="0"/>
              <a:t>Our results showed </a:t>
            </a:r>
            <a:r>
              <a:rPr lang="en-AU" b="1" dirty="0"/>
              <a:t>similar performance </a:t>
            </a:r>
            <a:r>
              <a:rPr lang="en-AU" dirty="0"/>
              <a:t>to Lim et </a:t>
            </a:r>
            <a:r>
              <a:rPr lang="en-AU" dirty="0" err="1"/>
              <a:t>al’s</a:t>
            </a:r>
            <a:r>
              <a:rPr lang="en-AU" dirty="0"/>
              <a:t> original </a:t>
            </a:r>
            <a:r>
              <a:rPr lang="en-AU" dirty="0" err="1"/>
              <a:t>TFNet</a:t>
            </a:r>
            <a:endParaRPr lang="en-AU" dirty="0"/>
          </a:p>
          <a:p>
            <a:r>
              <a:rPr lang="en-AU" dirty="0"/>
              <a:t>Adding GAN architecture </a:t>
            </a:r>
            <a:r>
              <a:rPr lang="en-AU" b="1" dirty="0"/>
              <a:t>did not significantly improve results</a:t>
            </a:r>
          </a:p>
          <a:p>
            <a:r>
              <a:rPr lang="en-AU" dirty="0"/>
              <a:t>However, further work could be explored in the topic of GANs, as we were time and hardware constrained</a:t>
            </a:r>
          </a:p>
        </p:txBody>
      </p:sp>
    </p:spTree>
    <p:extLst>
      <p:ext uri="{BB962C8B-B14F-4D97-AF65-F5344CB8AC3E}">
        <p14:creationId xmlns:p14="http://schemas.microsoft.com/office/powerpoint/2010/main" val="55208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08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540" y="762001"/>
            <a:ext cx="5468722" cy="1141004"/>
          </a:xfrm>
        </p:spPr>
        <p:txBody>
          <a:bodyPr>
            <a:normAutofit/>
          </a:bodyPr>
          <a:lstStyle/>
          <a:p>
            <a:r>
              <a:rPr lang="en-AU" dirty="0"/>
              <a:t>Further Work</a:t>
            </a:r>
          </a:p>
        </p:txBody>
      </p:sp>
      <p:sp>
        <p:nvSpPr>
          <p:cNvPr id="104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540" y="1988820"/>
            <a:ext cx="5271240" cy="4358640"/>
          </a:xfrm>
        </p:spPr>
        <p:txBody>
          <a:bodyPr>
            <a:normAutofit/>
          </a:bodyPr>
          <a:lstStyle/>
          <a:p>
            <a:r>
              <a:rPr lang="en-AU" sz="1600" dirty="0"/>
              <a:t>Train for longer/use stronger hardware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1500" b="0" dirty="0"/>
              <a:t>Multiple GPUs rather than just one</a:t>
            </a:r>
          </a:p>
          <a:p>
            <a:pPr>
              <a:lnSpc>
                <a:spcPct val="120000"/>
              </a:lnSpc>
            </a:pPr>
            <a:r>
              <a:rPr lang="en-AU" sz="1600" dirty="0"/>
              <a:t>Ablation study 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b="0" dirty="0"/>
              <a:t>Testing time and frequency branches separately</a:t>
            </a:r>
            <a:endParaRPr lang="en-AU" sz="1500" b="0" dirty="0"/>
          </a:p>
          <a:p>
            <a:r>
              <a:rPr lang="en-AU" sz="1600" dirty="0"/>
              <a:t>Include </a:t>
            </a:r>
            <a:r>
              <a:rPr lang="en-AU" sz="1600" b="1" dirty="0"/>
              <a:t>qualitative metrics</a:t>
            </a:r>
            <a:r>
              <a:rPr lang="en-AU" sz="1600" dirty="0"/>
              <a:t> based on </a:t>
            </a:r>
            <a:r>
              <a:rPr lang="en-AU" sz="1600" b="1" dirty="0"/>
              <a:t>human perception</a:t>
            </a:r>
            <a:r>
              <a:rPr lang="en-AU" sz="1600" dirty="0"/>
              <a:t> of audio quality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500" b="0" dirty="0"/>
              <a:t>E.g. Perceptual Evaluation of Speech Quality (PESQ)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500" b="0" dirty="0"/>
              <a:t>Conduct surveys</a:t>
            </a:r>
          </a:p>
          <a:p>
            <a:r>
              <a:rPr lang="en-AU" sz="1600" dirty="0"/>
              <a:t>Implement different discriminator architectures</a:t>
            </a:r>
          </a:p>
          <a:p>
            <a:pPr marL="56007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1500" b="0" dirty="0"/>
              <a:t>We used the pix2pix GAN’s default </a:t>
            </a:r>
            <a:r>
              <a:rPr lang="en-AU" sz="1500" b="0" dirty="0" err="1"/>
              <a:t>PatchGAN</a:t>
            </a:r>
            <a:r>
              <a:rPr lang="en-AU" sz="1500" b="0" dirty="0"/>
              <a:t> discriminator architecture</a:t>
            </a:r>
          </a:p>
          <a:p>
            <a:pPr>
              <a:lnSpc>
                <a:spcPct val="120000"/>
              </a:lnSpc>
            </a:pPr>
            <a:endParaRPr lang="en-AU" sz="1500" dirty="0"/>
          </a:p>
          <a:p>
            <a:endParaRPr lang="en-AU" dirty="0"/>
          </a:p>
        </p:txBody>
      </p:sp>
      <p:pic>
        <p:nvPicPr>
          <p:cNvPr id="102" name="Picture 36" descr="Light bulb on yellow background with sketched light beams and cord">
            <a:extLst>
              <a:ext uri="{FF2B5EF4-FFF2-40B4-BE49-F238E27FC236}">
                <a16:creationId xmlns:a16="http://schemas.microsoft.com/office/drawing/2014/main" id="{D32E3612-F890-4156-9F69-30841FBE4C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9" r="2" b="2"/>
          <a:stretch/>
        </p:blipFill>
        <p:spPr>
          <a:xfrm>
            <a:off x="6639965" y="1114197"/>
            <a:ext cx="4629606" cy="4629606"/>
          </a:xfrm>
          <a:custGeom>
            <a:avLst/>
            <a:gdLst/>
            <a:ahLst/>
            <a:cxnLst/>
            <a:rect l="l" t="t" r="r" b="b"/>
            <a:pathLst>
              <a:path w="4629606" h="4629606">
                <a:moveTo>
                  <a:pt x="2314803" y="0"/>
                </a:moveTo>
                <a:cubicBezTo>
                  <a:pt x="3593233" y="0"/>
                  <a:pt x="4629606" y="1036373"/>
                  <a:pt x="4629606" y="2314803"/>
                </a:cubicBezTo>
                <a:cubicBezTo>
                  <a:pt x="4629606" y="3593233"/>
                  <a:pt x="3593233" y="4629606"/>
                  <a:pt x="2314803" y="4629606"/>
                </a:cubicBezTo>
                <a:cubicBezTo>
                  <a:pt x="1036373" y="4629606"/>
                  <a:pt x="0" y="3593233"/>
                  <a:pt x="0" y="2314803"/>
                </a:cubicBezTo>
                <a:cubicBezTo>
                  <a:pt x="0" y="1036373"/>
                  <a:pt x="1036373" y="0"/>
                  <a:pt x="231480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975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E2F80-DF10-45CD-861B-058DEA9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AU" dirty="0"/>
              <a:t>Sampling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CC60-CC13-418C-BD91-B2DBC6BA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03" y="2286000"/>
            <a:ext cx="4991103" cy="3809999"/>
          </a:xfrm>
        </p:spPr>
        <p:txBody>
          <a:bodyPr>
            <a:normAutofit/>
          </a:bodyPr>
          <a:lstStyle/>
          <a:p>
            <a:r>
              <a:rPr lang="en-AU" dirty="0"/>
              <a:t>Depending on the amount (or </a:t>
            </a:r>
            <a:r>
              <a:rPr lang="en-AU" b="1" dirty="0"/>
              <a:t>rate</a:t>
            </a:r>
            <a:r>
              <a:rPr lang="en-AU" dirty="0"/>
              <a:t>) of samples, we trade space/bandwidth for higher fidelity</a:t>
            </a:r>
          </a:p>
          <a:p>
            <a:r>
              <a:rPr lang="en-AU" dirty="0"/>
              <a:t>We call this the Sampling Rate</a:t>
            </a:r>
          </a:p>
          <a:p>
            <a:r>
              <a:rPr lang="en-AU" dirty="0"/>
              <a:t>Due to bandwidth constraints, we typically choose the lowest sampling rate which is still acceptable</a:t>
            </a:r>
          </a:p>
          <a:p>
            <a:r>
              <a:rPr lang="en-AU" dirty="0"/>
              <a:t>How do we know what the lowest we can use is?</a:t>
            </a:r>
          </a:p>
          <a:p>
            <a:endParaRPr lang="en-AU" dirty="0"/>
          </a:p>
          <a:p>
            <a:endParaRPr lang="en-AU" b="1" dirty="0"/>
          </a:p>
          <a:p>
            <a:endParaRPr lang="en-AU" dirty="0"/>
          </a:p>
        </p:txBody>
      </p:sp>
      <p:pic>
        <p:nvPicPr>
          <p:cNvPr id="2050" name="Picture 2" descr="Machine Learning with Signal Processing Techniques – ML Fundamentals">
            <a:extLst>
              <a:ext uri="{FF2B5EF4-FFF2-40B4-BE49-F238E27FC236}">
                <a16:creationId xmlns:a16="http://schemas.microsoft.com/office/drawing/2014/main" id="{3679C658-DEF7-41FA-A8FA-5098831C7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67798" y="635594"/>
            <a:ext cx="5927652" cy="55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948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E2F80-DF10-45CD-861B-058DEA90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62001"/>
            <a:ext cx="4991103" cy="1141004"/>
          </a:xfrm>
        </p:spPr>
        <p:txBody>
          <a:bodyPr>
            <a:normAutofit/>
          </a:bodyPr>
          <a:lstStyle/>
          <a:p>
            <a:r>
              <a:rPr lang="en-AU" dirty="0"/>
              <a:t>Nyquist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CC60-CC13-418C-BD91-B2DBC6BACF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897" y="2286000"/>
                <a:ext cx="4991103" cy="380999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 periodic signal must be sampled at more than twice the highest frequency component of the signal</a:t>
                </a:r>
              </a:p>
              <a:p>
                <a:r>
                  <a:rPr lang="en-GB" dirty="0"/>
                  <a:t>Sampling at a lower frequency than this causes loss of information</a:t>
                </a:r>
                <a:endParaRPr lang="en-AU" dirty="0"/>
              </a:p>
              <a:p>
                <a:r>
                  <a:rPr lang="en-AU" dirty="0"/>
                  <a:t>Given a sampling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AU" dirty="0"/>
                  <a:t>, the highest frequency we can reconstruct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AU" dirty="0"/>
              </a:p>
              <a:p>
                <a:r>
                  <a:rPr lang="en-AU" dirty="0"/>
                  <a:t>E.g. sampling a signal at 20kHz will cut off any frequencies above 10kHz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6DCC60-CC13-418C-BD91-B2DBC6BACF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897" y="2286000"/>
                <a:ext cx="4991103" cy="3809999"/>
              </a:xfrm>
              <a:blipFill>
                <a:blip r:embed="rId2"/>
                <a:stretch>
                  <a:fillRect l="-366" r="-244" b="-22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3196B046-ED07-4282-AF00-09D9EE89D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2"/>
          <a:stretch/>
        </p:blipFill>
        <p:spPr bwMode="auto">
          <a:xfrm>
            <a:off x="6858001" y="1039737"/>
            <a:ext cx="4577976" cy="477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708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5709097-1D5E-461B-A75A-2CB4E0B1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E7CE3D-756A-41A4-9B20-2A2FC3A1E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Two telephones communicating">
            <a:extLst>
              <a:ext uri="{FF2B5EF4-FFF2-40B4-BE49-F238E27FC236}">
                <a16:creationId xmlns:a16="http://schemas.microsoft.com/office/drawing/2014/main" id="{E466E395-99CF-471F-BE17-E1B8BD884B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28"/>
          <a:stretch/>
        </p:blipFill>
        <p:spPr>
          <a:xfrm>
            <a:off x="20" y="2520"/>
            <a:ext cx="12191980" cy="6855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rgbClr val="FFFFFF"/>
                </a:solidFill>
              </a:rPr>
              <a:t>telephony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37CF948-9F12-4674-98E3-7A7FE57A1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286000"/>
            <a:ext cx="971155" cy="0"/>
          </a:xfrm>
          <a:prstGeom prst="line">
            <a:avLst/>
          </a:prstGeom>
          <a:ln w="317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55" y="2743200"/>
            <a:ext cx="7955077" cy="3352800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Human speech mostly falls under 4kHz, which is why 8kHz sampling rate is used for most legacy telephone lines</a:t>
            </a:r>
          </a:p>
          <a:p>
            <a:r>
              <a:rPr lang="en-AU" dirty="0">
                <a:solidFill>
                  <a:srgbClr val="FFFFFF"/>
                </a:solidFill>
                <a:sym typeface="Wingdings" panose="05000000000000000000" pitchFamily="2" charset="2"/>
              </a:rPr>
              <a:t>However, this degrades the audio quality, cutting off consonant sounds</a:t>
            </a:r>
          </a:p>
          <a:p>
            <a:r>
              <a:rPr lang="en-AU" dirty="0">
                <a:solidFill>
                  <a:srgbClr val="FFFFFF"/>
                </a:solidFill>
              </a:rPr>
              <a:t>Subpar telephone call quality </a:t>
            </a:r>
            <a:r>
              <a:rPr lang="en-AU" dirty="0">
                <a:solidFill>
                  <a:srgbClr val="FFFFFF"/>
                </a:solidFill>
                <a:sym typeface="Wingdings" panose="05000000000000000000" pitchFamily="2" charset="2"/>
              </a:rPr>
              <a:t> unintelligible speech</a:t>
            </a:r>
          </a:p>
          <a:p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D70BC64E-B094-49DE-BD9C-DB662FCF5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57C6B-367D-4971-8475-735A28B7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7" y="771293"/>
            <a:ext cx="5974083" cy="113171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AU" dirty="0"/>
              <a:t>Audio Super-Resolution</a:t>
            </a:r>
            <a:br>
              <a:rPr lang="en-AU" dirty="0"/>
            </a:br>
            <a:r>
              <a:rPr lang="en-AU" dirty="0"/>
              <a:t>(ASR)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C8E3C1F-81DB-40AE-863D-EC6E64EC6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897" y="2286000"/>
            <a:ext cx="4991103" cy="3810000"/>
          </a:xfrm>
        </p:spPr>
        <p:txBody>
          <a:bodyPr>
            <a:normAutofit/>
          </a:bodyPr>
          <a:lstStyle/>
          <a:p>
            <a:r>
              <a:rPr lang="en-AU" dirty="0"/>
              <a:t>Transforming a </a:t>
            </a:r>
            <a:r>
              <a:rPr lang="en-AU" u="sng" dirty="0"/>
              <a:t>low-resolution signal</a:t>
            </a:r>
            <a:r>
              <a:rPr lang="en-AU" dirty="0"/>
              <a:t> (low sampling rate) into a </a:t>
            </a:r>
            <a:r>
              <a:rPr lang="en-AU" u="sng" dirty="0"/>
              <a:t>high-resolution signal </a:t>
            </a:r>
            <a:r>
              <a:rPr lang="en-AU" dirty="0"/>
              <a:t>(high sampling rate)</a:t>
            </a:r>
          </a:p>
          <a:p>
            <a:pPr lvl="1"/>
            <a:r>
              <a:rPr lang="en-AU" dirty="0"/>
              <a:t>e.g. Taking a signal which was sampled at 8kHz (frequencies above 4kHz are cut off), and trying to recover the missing frequencies above 4kHz</a:t>
            </a:r>
          </a:p>
          <a:p>
            <a:r>
              <a:rPr lang="en-AU" dirty="0"/>
              <a:t>Generate the </a:t>
            </a:r>
            <a:r>
              <a:rPr lang="en-AU" u="sng" dirty="0"/>
              <a:t>missing high-frequency </a:t>
            </a:r>
            <a:r>
              <a:rPr lang="en-AU" dirty="0"/>
              <a:t>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9B9E5-5375-4BF0-B266-40884EB1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79" y="771292"/>
            <a:ext cx="4361295" cy="2496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266B2B-FACC-4CAB-8375-AEA20F56F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914" y="3589867"/>
            <a:ext cx="4339626" cy="250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87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D7DD8518-4289-43CE-9E36-8E7E0D7DD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BF81E-E311-48D4-BC95-FA146B3DF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15"/>
          <a:stretch/>
        </p:blipFill>
        <p:spPr>
          <a:xfrm>
            <a:off x="534767" y="813340"/>
            <a:ext cx="5285009" cy="59538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F7A638-010E-4FB3-87C8-3B513196E584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9A225C-A0B0-4521-8398-B713B99F6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0" y="295273"/>
            <a:ext cx="333375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Blurry         </a:t>
            </a:r>
            <a:r>
              <a:rPr lang="en-AU" sz="2400" dirty="0">
                <a:sym typeface="Wingdings" panose="05000000000000000000" pitchFamily="2" charset="2"/>
              </a:rPr>
              <a:t>          Sharp</a:t>
            </a:r>
            <a:endParaRPr lang="en-AU" sz="2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BA531B5-7BCC-4488-BF9D-048C215E02E2}"/>
              </a:ext>
            </a:extLst>
          </p:cNvPr>
          <p:cNvSpPr txBox="1">
            <a:spLocks/>
          </p:cNvSpPr>
          <p:nvPr/>
        </p:nvSpPr>
        <p:spPr>
          <a:xfrm>
            <a:off x="8077197" y="295274"/>
            <a:ext cx="2809878" cy="904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2400" dirty="0"/>
              <a:t>“Fill in the blank”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DED0149-7720-49ED-B4DB-03F202D7E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15"/>
          <a:stretch/>
        </p:blipFill>
        <p:spPr>
          <a:xfrm>
            <a:off x="6572250" y="813340"/>
            <a:ext cx="5285010" cy="59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2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C74D5BF-DF46-457E-891D-6FED8E2BE0E6}"/>
              </a:ext>
            </a:extLst>
          </p:cNvPr>
          <p:cNvSpPr txBox="1">
            <a:spLocks/>
          </p:cNvSpPr>
          <p:nvPr/>
        </p:nvSpPr>
        <p:spPr>
          <a:xfrm>
            <a:off x="1676400" y="914401"/>
            <a:ext cx="9144000" cy="869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all" spc="600" normalizeH="0" baseline="0" noProof="0" dirty="0">
                <a:ln>
                  <a:noFill/>
                </a:ln>
                <a:effectLst/>
                <a:uLnTx/>
                <a:uFillTx/>
                <a:latin typeface="Trade Gothic Next Cond"/>
                <a:ea typeface="+mj-ea"/>
                <a:cs typeface="+mj-cs"/>
              </a:rPr>
              <a:t>ASR in Telephony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6A7E7C16-94AB-4B58-8C36-D512FCE0A0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754810"/>
              </p:ext>
            </p:extLst>
          </p:nvPr>
        </p:nvGraphicFramePr>
        <p:xfrm>
          <a:off x="1430338" y="2286000"/>
          <a:ext cx="9237662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132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C54097F-185C-4060-8517-BDDBF53CC57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C74D5BF-DF46-457E-891D-6FED8E2BE0E6}"/>
              </a:ext>
            </a:extLst>
          </p:cNvPr>
          <p:cNvSpPr txBox="1">
            <a:spLocks/>
          </p:cNvSpPr>
          <p:nvPr/>
        </p:nvSpPr>
        <p:spPr>
          <a:xfrm>
            <a:off x="1676400" y="914401"/>
            <a:ext cx="9144000" cy="8690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b="1" i="0" u="none" strike="noStrike" kern="1200" cap="all" spc="600" normalizeH="0" baseline="0" noProof="0" dirty="0">
                <a:ln>
                  <a:noFill/>
                </a:ln>
                <a:effectLst/>
                <a:uLnTx/>
                <a:uFillTx/>
                <a:latin typeface="Trade Gothic Next Cond"/>
                <a:ea typeface="+mj-ea"/>
                <a:cs typeface="+mj-cs"/>
              </a:rPr>
              <a:t>Practical Uses of ASR</a:t>
            </a:r>
          </a:p>
        </p:txBody>
      </p:sp>
    </p:spTree>
    <p:extLst>
      <p:ext uri="{BB962C8B-B14F-4D97-AF65-F5344CB8AC3E}">
        <p14:creationId xmlns:p14="http://schemas.microsoft.com/office/powerpoint/2010/main" val="361638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AsOne/>
      </p:bldGraphic>
    </p:bldLst>
  </p:timing>
</p:sld>
</file>

<file path=ppt/theme/theme1.xml><?xml version="1.0" encoding="utf-8"?>
<a:theme xmlns:a="http://schemas.openxmlformats.org/drawingml/2006/main" name="PortalVTI">
  <a:themeElements>
    <a:clrScheme name="AnalogousFromRegularSeed_2SEEDS">
      <a:dk1>
        <a:srgbClr val="000000"/>
      </a:dk1>
      <a:lt1>
        <a:srgbClr val="FFFFFF"/>
      </a:lt1>
      <a:dk2>
        <a:srgbClr val="1A1E2F"/>
      </a:dk2>
      <a:lt2>
        <a:srgbClr val="F0F2F3"/>
      </a:lt2>
      <a:accent1>
        <a:srgbClr val="B1653B"/>
      </a:accent1>
      <a:accent2>
        <a:srgbClr val="C34D54"/>
      </a:accent2>
      <a:accent3>
        <a:srgbClr val="BBA149"/>
      </a:accent3>
      <a:accent4>
        <a:srgbClr val="3B98B1"/>
      </a:accent4>
      <a:accent5>
        <a:srgbClr val="4D78C3"/>
      </a:accent5>
      <a:accent6>
        <a:srgbClr val="433DB2"/>
      </a:accent6>
      <a:hlink>
        <a:srgbClr val="3F92BF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</TotalTime>
  <Words>1436</Words>
  <Application>Microsoft Office PowerPoint</Application>
  <PresentationFormat>Widescreen</PresentationFormat>
  <Paragraphs>195</Paragraphs>
  <Slides>28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Roboto</vt:lpstr>
      <vt:lpstr>Trade Gothic Next Cond</vt:lpstr>
      <vt:lpstr>Trade Gothic Next Light</vt:lpstr>
      <vt:lpstr>PortalVTI</vt:lpstr>
      <vt:lpstr>Office Theme</vt:lpstr>
      <vt:lpstr> TAFGAN: Audio Super-Resolution using  Time and Frequency  Generative Adversarial Networks</vt:lpstr>
      <vt:lpstr>Digital Signal Processing</vt:lpstr>
      <vt:lpstr>Sampling Rate</vt:lpstr>
      <vt:lpstr>Nyquist Theorem</vt:lpstr>
      <vt:lpstr>telephony</vt:lpstr>
      <vt:lpstr>Audio Super-Resolution (ASR)</vt:lpstr>
      <vt:lpstr>PowerPoint Presentation</vt:lpstr>
      <vt:lpstr>PowerPoint Presentation</vt:lpstr>
      <vt:lpstr>PowerPoint Presentation</vt:lpstr>
      <vt:lpstr>Generative Adversarial Network (GAN)</vt:lpstr>
      <vt:lpstr>Generative Adversarial Network (GAN)</vt:lpstr>
      <vt:lpstr>GAN Successful Application</vt:lpstr>
      <vt:lpstr>Which photo is fake?</vt:lpstr>
      <vt:lpstr>Key Previous works</vt:lpstr>
      <vt:lpstr>Research Aim</vt:lpstr>
      <vt:lpstr>PowerPoint Presentation</vt:lpstr>
      <vt:lpstr>Proposed Model</vt:lpstr>
      <vt:lpstr>Dataset</vt:lpstr>
      <vt:lpstr>Software</vt:lpstr>
      <vt:lpstr>Data Preparation</vt:lpstr>
      <vt:lpstr>Downsampled Data plot</vt:lpstr>
      <vt:lpstr>Evaluation Metrics</vt:lpstr>
      <vt:lpstr>Problems Encountered</vt:lpstr>
      <vt:lpstr>Network Training</vt:lpstr>
      <vt:lpstr>Results</vt:lpstr>
      <vt:lpstr>DEMO</vt:lpstr>
      <vt:lpstr>Conclusions</vt:lpstr>
      <vt:lpstr>Further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TAFGAN: Audio Super-Resolution using Time and Frequency Generative Adversarial Networks </dc:title>
  <dc:creator>Owen Santoso (22466085)</dc:creator>
  <cp:lastModifiedBy>Owen Santoso (22466085)</cp:lastModifiedBy>
  <cp:revision>3</cp:revision>
  <dcterms:created xsi:type="dcterms:W3CDTF">2021-09-30T20:06:29Z</dcterms:created>
  <dcterms:modified xsi:type="dcterms:W3CDTF">2021-10-11T12:48:05Z</dcterms:modified>
</cp:coreProperties>
</file>